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7" r:id="rId3"/>
    <p:sldId id="288" r:id="rId4"/>
    <p:sldId id="256" r:id="rId5"/>
    <p:sldId id="257" r:id="rId6"/>
    <p:sldId id="258" r:id="rId7"/>
    <p:sldId id="259" r:id="rId8"/>
    <p:sldId id="260" r:id="rId9"/>
    <p:sldId id="261" r:id="rId10"/>
    <p:sldId id="264" r:id="rId11"/>
    <p:sldId id="268" r:id="rId12"/>
    <p:sldId id="265" r:id="rId13"/>
    <p:sldId id="262" r:id="rId14"/>
    <p:sldId id="263" r:id="rId15"/>
    <p:sldId id="279" r:id="rId16"/>
    <p:sldId id="276" r:id="rId17"/>
    <p:sldId id="277" r:id="rId18"/>
    <p:sldId id="280" r:id="rId19"/>
    <p:sldId id="282" r:id="rId20"/>
    <p:sldId id="281" r:id="rId21"/>
    <p:sldId id="283" r:id="rId22"/>
    <p:sldId id="284" r:id="rId23"/>
    <p:sldId id="278" r:id="rId24"/>
    <p:sldId id="285" r:id="rId25"/>
    <p:sldId id="267" r:id="rId26"/>
    <p:sldId id="266" r:id="rId27"/>
    <p:sldId id="269" r:id="rId28"/>
    <p:sldId id="286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04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61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63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8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57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4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1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75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8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57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50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F7D0-F621-4B71-B34D-9040DE022EC9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1572-987D-4DE6-ADC7-E84C79CB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9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en-US" altLang="zh-TW" dirty="0" smtClean="0"/>
              <a:t>Classroom</a:t>
            </a:r>
            <a:r>
              <a:rPr lang="zh-TW" altLang="en-US" dirty="0" smtClean="0"/>
              <a:t>操作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y </a:t>
            </a:r>
            <a:r>
              <a:rPr lang="zh-TW" altLang="en-US" dirty="0" smtClean="0"/>
              <a:t>維</a:t>
            </a:r>
            <a:r>
              <a:rPr lang="zh-TW" altLang="en-US" dirty="0" smtClean="0"/>
              <a:t>璋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algn="r"/>
            <a:r>
              <a:rPr lang="zh-TW" altLang="en-US" dirty="0" smtClean="0"/>
              <a:t>版本日期</a:t>
            </a:r>
            <a:r>
              <a:rPr lang="en-US" altLang="zh-TW" smtClean="0"/>
              <a:t>:20200320 0817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249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83" y="1949666"/>
            <a:ext cx="7385179" cy="43047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主畫面可以張貼作業或課程訊息、課程直播網址等等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50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48" y="1375952"/>
            <a:ext cx="7916818" cy="52277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可新增各類訊息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66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818" y="1260922"/>
            <a:ext cx="3970364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3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63" y="1916236"/>
            <a:ext cx="7994073" cy="44733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點選「成員」先加入學生，或是給予學生課程代碼請學生「加入課程」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823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29" y="1334172"/>
            <a:ext cx="7859521" cy="50973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66029" y="1334171"/>
            <a:ext cx="7859521" cy="4326805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613" y="365125"/>
            <a:ext cx="11674929" cy="1325563"/>
          </a:xfrm>
        </p:spPr>
        <p:txBody>
          <a:bodyPr/>
          <a:lstStyle/>
          <a:p>
            <a:r>
              <a:rPr lang="zh-TW" altLang="en-US" dirty="0" smtClean="0"/>
              <a:t>輸入</a:t>
            </a:r>
            <a:r>
              <a:rPr lang="en-US" altLang="zh-TW" dirty="0" err="1" smtClean="0"/>
              <a:t>gmail</a:t>
            </a:r>
            <a:r>
              <a:rPr lang="zh-TW" altLang="en-US" dirty="0" smtClean="0"/>
              <a:t>信箱</a:t>
            </a:r>
            <a:r>
              <a:rPr lang="zh-TW" altLang="en-US" dirty="0" smtClean="0"/>
              <a:t>邀請</a:t>
            </a:r>
            <a:r>
              <a:rPr lang="zh-TW" altLang="en-US" dirty="0" smtClean="0"/>
              <a:t>學生，再次注意不能跨網域邀請加入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548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9" y="2809132"/>
            <a:ext cx="9834698" cy="37647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9429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被邀請的學生會收到如</a:t>
            </a:r>
            <a:r>
              <a:rPr lang="zh-TW" altLang="en-US" dirty="0"/>
              <a:t>下</a:t>
            </a:r>
            <a:r>
              <a:rPr lang="zh-TW" altLang="en-US" dirty="0" smtClean="0"/>
              <a:t>信件，請點選「加入」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263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分派「課程作業」的功能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30127"/>
            <a:ext cx="10617200" cy="4518798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5185580" y="1340532"/>
            <a:ext cx="1024151" cy="7003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5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03" y="1690688"/>
            <a:ext cx="6100194" cy="4803243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作業範例，可以做分類主題、線上表單問答等各種類型作業，點選「建立」使用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16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學生進入後點選繳交作業之畫面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97" y="1818849"/>
            <a:ext cx="4800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8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2085407"/>
            <a:ext cx="3838575" cy="413385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可繳交一般檔案、圖檔</a:t>
            </a:r>
            <a:r>
              <a:rPr lang="zh-TW" altLang="en-US" dirty="0"/>
              <a:t>等</a:t>
            </a:r>
            <a:r>
              <a:rPr lang="zh-TW" altLang="en-US" dirty="0" smtClean="0"/>
              <a:t>，若需要紙筆練習，請學生可以直接拍照上傳即可批閱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044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話說前頭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en-US" altLang="zh-TW" dirty="0" smtClean="0"/>
              <a:t>Classroom</a:t>
            </a:r>
            <a:r>
              <a:rPr lang="zh-TW" altLang="en-US" dirty="0" smtClean="0"/>
              <a:t>的概念就是一間虛擬教室，具備以下四種基本功能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5981" t="1769" r="38157" b="94821"/>
          <a:stretch/>
        </p:blipFill>
        <p:spPr>
          <a:xfrm>
            <a:off x="3086100" y="1981956"/>
            <a:ext cx="5715905" cy="83275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0370" y="2899908"/>
            <a:ext cx="116912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訊息串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可以想像成教室內的公布欄或黑板，提供進入教室的學生一目瞭然的資訊，包含教學直播的網址分享、教材的提供</a:t>
            </a:r>
            <a:r>
              <a:rPr lang="en-US" altLang="zh-TW" sz="3200" dirty="0"/>
              <a:t>(</a:t>
            </a:r>
            <a:r>
              <a:rPr lang="zh-TW" altLang="en-US" sz="3200" dirty="0"/>
              <a:t>影音、</a:t>
            </a:r>
            <a:r>
              <a:rPr lang="en-US" altLang="zh-TW" sz="3200" dirty="0" err="1"/>
              <a:t>ppt</a:t>
            </a:r>
            <a:r>
              <a:rPr lang="zh-TW" altLang="en-US" sz="3200" dirty="0"/>
              <a:t>等各類檔案皆可</a:t>
            </a:r>
            <a:r>
              <a:rPr lang="en-US" altLang="zh-TW" sz="3200" dirty="0"/>
              <a:t>) </a:t>
            </a:r>
            <a:r>
              <a:rPr lang="en-US" altLang="zh-TW" sz="32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課堂</a:t>
            </a:r>
            <a:r>
              <a:rPr lang="zh-TW" altLang="en-US" sz="3200" dirty="0"/>
              <a:t>作業</a:t>
            </a:r>
            <a:r>
              <a:rPr lang="en-US" altLang="zh-TW" sz="3200" dirty="0"/>
              <a:t>-</a:t>
            </a:r>
            <a:r>
              <a:rPr lang="zh-TW" altLang="en-US" sz="3200" dirty="0" smtClean="0"/>
              <a:t>老師希望學生學習後要完成的作業，教師端包含補充教材的提供、成績的批閱與發還；學生端則是作業的討論</a:t>
            </a:r>
            <a:r>
              <a:rPr lang="zh-TW" altLang="en-US" sz="3200" dirty="0"/>
              <a:t>、</a:t>
            </a:r>
            <a:r>
              <a:rPr lang="zh-TW" altLang="en-US" sz="3200" dirty="0" smtClean="0"/>
              <a:t>繳交及成績的觀看等功能</a:t>
            </a:r>
            <a:endParaRPr lang="en-US" altLang="zh-TW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成員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加入學生或是邀請共同授課的教師、個別發送</a:t>
            </a:r>
            <a:r>
              <a:rPr lang="en-US" altLang="zh-TW" sz="3200" dirty="0" smtClean="0"/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成績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提供整體學生成績的閱覽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169052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366712"/>
            <a:ext cx="97345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4" y="1690688"/>
            <a:ext cx="4953000" cy="43815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點選後確認繳交作業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84" y="2559879"/>
            <a:ext cx="42767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6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學生可以私訊或是直接公開反映作業問題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9" y="1386313"/>
            <a:ext cx="113633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0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若是教師覺得訊息不適當，可以刪除或選擇忽略學生發言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97" y="2979761"/>
            <a:ext cx="29813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35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學生繳交完成會出現「已繳交」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2290762"/>
            <a:ext cx="73533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8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8" y="1416848"/>
            <a:ext cx="11430991" cy="5441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829" y="365125"/>
            <a:ext cx="11661369" cy="1325563"/>
          </a:xfrm>
        </p:spPr>
        <p:txBody>
          <a:bodyPr/>
          <a:lstStyle/>
          <a:p>
            <a:r>
              <a:rPr lang="zh-TW" altLang="en-US" dirty="0" smtClean="0"/>
              <a:t>教師端的作業繳交畫面，點選已繳交即可批閱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0255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183" b="14512"/>
          <a:stretch/>
        </p:blipFill>
        <p:spPr>
          <a:xfrm>
            <a:off x="4653676" y="1390437"/>
            <a:ext cx="2438611" cy="50496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批閱畫面，可以直接給分、給評語後發還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0759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10" y="1835927"/>
            <a:ext cx="9274344" cy="48238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364" y="365125"/>
            <a:ext cx="11668836" cy="1325563"/>
          </a:xfrm>
        </p:spPr>
        <p:txBody>
          <a:bodyPr/>
          <a:lstStyle/>
          <a:p>
            <a:r>
              <a:rPr lang="zh-TW" altLang="en-US" dirty="0" smtClean="0"/>
              <a:t>批閱完可點選「成績」快速瀏覽全班作業成績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3261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右上角的齒輪，點選可以更改課程設定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709886" y="1333500"/>
            <a:ext cx="11051628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0207" y="942295"/>
            <a:ext cx="10515600" cy="2852737"/>
          </a:xfrm>
        </p:spPr>
        <p:txBody>
          <a:bodyPr/>
          <a:lstStyle/>
          <a:p>
            <a:pPr algn="ctr"/>
            <a:r>
              <a:rPr lang="zh-TW" altLang="en-US" dirty="0" smtClean="0"/>
              <a:t>好，直接開始囉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735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971" y="1934025"/>
            <a:ext cx="2972058" cy="4259949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功能當中的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Classroom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5486400" y="5114474"/>
            <a:ext cx="1219200" cy="1079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3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44346"/>
            <a:ext cx="7841408" cy="4832917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9334500" y="1406074"/>
            <a:ext cx="1219200" cy="1079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點選右上角「</a:t>
            </a:r>
            <a:r>
              <a:rPr lang="en-US" altLang="zh-TW" dirty="0" smtClean="0"/>
              <a:t>+</a:t>
            </a:r>
            <a:r>
              <a:rPr lang="zh-TW" altLang="en-US" dirty="0" smtClean="0"/>
              <a:t>」建立課程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859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40" y="2449745"/>
            <a:ext cx="2773920" cy="19585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學生可以用「加入課程」選入新的課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5067300" y="2739574"/>
            <a:ext cx="1219200" cy="1079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7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885" y="2412828"/>
            <a:ext cx="2888230" cy="3962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500" y="365125"/>
            <a:ext cx="10655300" cy="218757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注意</a:t>
            </a:r>
            <a:r>
              <a:rPr lang="en-US" altLang="zh-TW" dirty="0" smtClean="0"/>
              <a:t>!Classroom</a:t>
            </a:r>
            <a:r>
              <a:rPr lang="zh-TW" altLang="en-US" dirty="0" smtClean="0"/>
              <a:t>使用不能跨出</a:t>
            </a:r>
            <a:r>
              <a:rPr lang="en-US" altLang="zh-TW" dirty="0" smtClean="0"/>
              <a:t>G-Suite</a:t>
            </a:r>
            <a:r>
              <a:rPr lang="zh-TW" altLang="en-US" dirty="0" smtClean="0"/>
              <a:t>帳號網域，請注意帳號結尾是</a:t>
            </a:r>
            <a:r>
              <a:rPr lang="en-US" altLang="zh-TW" dirty="0" smtClean="0"/>
              <a:t>gmail.com</a:t>
            </a:r>
            <a:r>
              <a:rPr lang="zh-TW" altLang="en-US" dirty="0" smtClean="0"/>
              <a:t>跟</a:t>
            </a:r>
            <a:r>
              <a:rPr lang="en-US" altLang="zh-TW" dirty="0" smtClean="0"/>
              <a:t>gmail.com</a:t>
            </a:r>
            <a:r>
              <a:rPr lang="zh-TW" altLang="en-US" dirty="0" smtClean="0"/>
              <a:t>共通，結尾</a:t>
            </a:r>
            <a:r>
              <a:rPr lang="en-US" altLang="zh-TW" dirty="0" smtClean="0"/>
              <a:t>xxx.yyy.edu.tw</a:t>
            </a:r>
            <a:r>
              <a:rPr lang="zh-TW" altLang="en-US" dirty="0" smtClean="0"/>
              <a:t>的也只能跟</a:t>
            </a:r>
            <a:r>
              <a:rPr lang="en-US" altLang="zh-TW" dirty="0" smtClean="0"/>
              <a:t>xxx.yyy.edu.tw</a:t>
            </a:r>
            <a:r>
              <a:rPr lang="zh-TW" altLang="en-US" dirty="0" smtClean="0"/>
              <a:t>共通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4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417" y="1690688"/>
            <a:ext cx="5151566" cy="36655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輸入課程內容，完成後點選「建立」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7505700" y="4657274"/>
            <a:ext cx="1219200" cy="1079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7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30127"/>
            <a:ext cx="10617200" cy="45187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課程教室主畫面</a:t>
            </a:r>
            <a:r>
              <a:rPr lang="en-US" altLang="zh-TW" dirty="0" smtClean="0"/>
              <a:t>(</a:t>
            </a:r>
            <a:r>
              <a:rPr lang="zh-TW" altLang="en-US" dirty="0" smtClean="0"/>
              <a:t>老師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088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413</Words>
  <Application>Microsoft Office PowerPoint</Application>
  <PresentationFormat>寬螢幕</PresentationFormat>
  <Paragraphs>34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Google Classroom操作</vt:lpstr>
      <vt:lpstr>話說前頭- Classroom的概念就是一間虛擬教室，具備以下四種基本功能</vt:lpstr>
      <vt:lpstr>好，直接開始囉!</vt:lpstr>
      <vt:lpstr>點選Google功能當中的「Classroom」</vt:lpstr>
      <vt:lpstr>點選右上角「+」建立課程</vt:lpstr>
      <vt:lpstr>學生可以用「加入課程」選入新的課</vt:lpstr>
      <vt:lpstr>注意!Classroom使用不能跨出G-Suite帳號網域，請注意帳號結尾是gmail.com跟gmail.com共通，結尾xxx.yyy.edu.tw的也只能跟xxx.yyy.edu.tw共通</vt:lpstr>
      <vt:lpstr>輸入課程內容，完成後點選「建立」</vt:lpstr>
      <vt:lpstr>課程教室主畫面(老師)</vt:lpstr>
      <vt:lpstr>主畫面可以張貼作業或課程訊息、課程直播網址等等</vt:lpstr>
      <vt:lpstr>可新增各類訊息</vt:lpstr>
      <vt:lpstr>PowerPoint 簡報</vt:lpstr>
      <vt:lpstr>點選「成員」先加入學生，或是給予學生課程代碼請學生「加入課程」</vt:lpstr>
      <vt:lpstr>輸入gmail信箱邀請學生，再次注意不能跨網域邀請加入</vt:lpstr>
      <vt:lpstr>被邀請的學生會收到如下信件，請點選「加入」</vt:lpstr>
      <vt:lpstr>分派「課程作業」的功能</vt:lpstr>
      <vt:lpstr>作業範例，可以做分類主題、線上表單問答等各種類型作業，點選「建立」使用</vt:lpstr>
      <vt:lpstr>學生進入後點選繳交作業之畫面</vt:lpstr>
      <vt:lpstr>可繳交一般檔案、圖檔等，若需要紙筆練習，請學生可以直接拍照上傳即可批閱</vt:lpstr>
      <vt:lpstr>PowerPoint 簡報</vt:lpstr>
      <vt:lpstr>點選後確認繳交作業</vt:lpstr>
      <vt:lpstr>學生可以私訊或是直接公開反映作業問題</vt:lpstr>
      <vt:lpstr>若是教師覺得訊息不適當，可以刪除或選擇忽略學生發言</vt:lpstr>
      <vt:lpstr>學生繳交完成會出現「已繳交」</vt:lpstr>
      <vt:lpstr>教師端的作業繳交畫面，點選已繳交即可批閱</vt:lpstr>
      <vt:lpstr>批閱畫面，可以直接給分、給評語後發還</vt:lpstr>
      <vt:lpstr>批閱完可點選「成績」快速瀏覽全班作業成績</vt:lpstr>
      <vt:lpstr>右上角的齒輪，點選可以更改課程設定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zoro</dc:creator>
  <cp:lastModifiedBy>zoro</cp:lastModifiedBy>
  <cp:revision>12</cp:revision>
  <dcterms:created xsi:type="dcterms:W3CDTF">2020-03-19T05:29:00Z</dcterms:created>
  <dcterms:modified xsi:type="dcterms:W3CDTF">2020-03-20T00:17:26Z</dcterms:modified>
</cp:coreProperties>
</file>