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318" r:id="rId3"/>
    <p:sldId id="263" r:id="rId4"/>
    <p:sldId id="319" r:id="rId5"/>
    <p:sldId id="336" r:id="rId6"/>
    <p:sldId id="321" r:id="rId7"/>
    <p:sldId id="326" r:id="rId8"/>
    <p:sldId id="333" r:id="rId9"/>
    <p:sldId id="327" r:id="rId10"/>
    <p:sldId id="328" r:id="rId11"/>
    <p:sldId id="329" r:id="rId12"/>
    <p:sldId id="337" r:id="rId13"/>
    <p:sldId id="331" r:id="rId14"/>
    <p:sldId id="332" r:id="rId15"/>
    <p:sldId id="279" r:id="rId16"/>
    <p:sldId id="262" r:id="rId17"/>
    <p:sldId id="322" r:id="rId18"/>
    <p:sldId id="325" r:id="rId19"/>
    <p:sldId id="313" r:id="rId20"/>
    <p:sldId id="323" r:id="rId21"/>
    <p:sldId id="341" r:id="rId22"/>
    <p:sldId id="271" r:id="rId23"/>
    <p:sldId id="295" r:id="rId24"/>
    <p:sldId id="335" r:id="rId25"/>
    <p:sldId id="299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321" y="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5052B-FB00-4BE6-B92D-EF418220B9C4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E092-26A7-4727-85EC-79E7D550C5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7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F363-D646-4F22-A0BE-5B8C3839D5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2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待修</a:t>
            </a:r>
            <a:endParaRPr/>
          </a:p>
        </p:txBody>
      </p:sp>
      <p:sp>
        <p:nvSpPr>
          <p:cNvPr id="405" name="Google Shape;4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263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eb0f65f8ed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eb0f65f8ed_0_6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eb0f65f8ed_0_6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5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5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ad20d592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ead20d5924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ead20d5924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7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ad20d592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ead20d592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ead20d5924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47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ad20d592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ead20d5924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ead20d5924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52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79461" y="4714971"/>
            <a:ext cx="5438781" cy="4467387"/>
          </a:xfrm>
          <a:prstGeom prst="rect">
            <a:avLst/>
          </a:prstGeom>
        </p:spPr>
        <p:txBody>
          <a:bodyPr spcFirstLastPara="1" wrap="square" lIns="95756" tIns="47878" rIns="95756" bIns="47878" anchor="t" anchorCtr="0">
            <a:noAutofit/>
          </a:bodyPr>
          <a:lstStyle/>
          <a:p>
            <a:pPr marL="0" indent="0">
              <a:spcBef>
                <a:spcPts val="347"/>
              </a:spcBef>
            </a:pPr>
            <a:endParaRPr/>
          </a:p>
        </p:txBody>
      </p:sp>
      <p:sp>
        <p:nvSpPr>
          <p:cNvPr id="321" name="Google Shape;3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07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90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79461" y="4714971"/>
            <a:ext cx="5438781" cy="4467387"/>
          </a:xfrm>
          <a:prstGeom prst="rect">
            <a:avLst/>
          </a:prstGeom>
        </p:spPr>
        <p:txBody>
          <a:bodyPr spcFirstLastPara="1" wrap="square" lIns="95756" tIns="47878" rIns="95756" bIns="47878" anchor="t" anchorCtr="0">
            <a:noAutofit/>
          </a:bodyPr>
          <a:lstStyle/>
          <a:p>
            <a:pPr marL="0" indent="0">
              <a:spcBef>
                <a:spcPts val="347"/>
              </a:spcBef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07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43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79461" y="4714971"/>
            <a:ext cx="5438781" cy="4467387"/>
          </a:xfrm>
          <a:prstGeom prst="rect">
            <a:avLst/>
          </a:prstGeom>
        </p:spPr>
        <p:txBody>
          <a:bodyPr spcFirstLastPara="1" wrap="square" lIns="95756" tIns="47878" rIns="95756" bIns="47878" anchor="t" anchorCtr="0">
            <a:noAutofit/>
          </a:bodyPr>
          <a:lstStyle/>
          <a:p>
            <a:pPr marL="0" indent="0">
              <a:spcBef>
                <a:spcPts val="347"/>
              </a:spcBef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07175" cy="371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47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27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1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98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59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2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81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38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35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47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95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13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45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8CE7-B0D6-4C68-9C46-7D47E1ECC2BF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A656-FD64-4CD0-B581-8B0035B9CA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3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bcrc.edu.tw/multi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132324" y="1724162"/>
            <a:ext cx="3628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chemeClr val="bg2"/>
                </a:solidFill>
              </a:rPr>
              <a:t>W</a:t>
            </a:r>
            <a:r>
              <a:rPr lang="en-US" altLang="zh-TW" sz="2000" dirty="0" smtClean="0">
                <a:solidFill>
                  <a:schemeClr val="bg2"/>
                </a:solidFill>
              </a:rPr>
              <a:t>hen </a:t>
            </a:r>
            <a:r>
              <a:rPr lang="en-US" altLang="zh-TW" sz="2000" dirty="0">
                <a:solidFill>
                  <a:schemeClr val="bg2"/>
                </a:solidFill>
              </a:rPr>
              <a:t>you want something </a:t>
            </a:r>
            <a:endParaRPr lang="en-US" altLang="zh-TW" sz="2000" dirty="0" smtClean="0">
              <a:solidFill>
                <a:schemeClr val="bg2"/>
              </a:solidFill>
            </a:endParaRPr>
          </a:p>
          <a:p>
            <a:pPr lvl="0">
              <a:defRPr/>
            </a:pPr>
            <a:r>
              <a:rPr lang="en-US" altLang="zh-TW" sz="2000" dirty="0" smtClean="0">
                <a:solidFill>
                  <a:schemeClr val="bg2"/>
                </a:solidFill>
              </a:rPr>
              <a:t>All </a:t>
            </a:r>
            <a:r>
              <a:rPr lang="en-US" altLang="zh-TW" sz="2000" dirty="0">
                <a:solidFill>
                  <a:schemeClr val="bg2"/>
                </a:solidFill>
              </a:rPr>
              <a:t>the universe conspires in helping you to achieve it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dobe Arabic" panose="02040503050201020203" pitchFamily="18" charset="-78"/>
              <a:ea typeface="华文中宋" panose="02010600040101010101" charset="-122"/>
              <a:cs typeface="Adobe Arabic" panose="02040503050201020203" pitchFamily="18" charset="-78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10868" y="258839"/>
            <a:ext cx="3341914" cy="4996817"/>
            <a:chOff x="596468" y="317205"/>
            <a:chExt cx="3341914" cy="4996817"/>
          </a:xfrm>
        </p:grpSpPr>
        <p:grpSp>
          <p:nvGrpSpPr>
            <p:cNvPr id="31" name="组合 30"/>
            <p:cNvGrpSpPr/>
            <p:nvPr/>
          </p:nvGrpSpPr>
          <p:grpSpPr>
            <a:xfrm>
              <a:off x="596468" y="1284346"/>
              <a:ext cx="1269941" cy="1458808"/>
              <a:chOff x="6717366" y="940018"/>
              <a:chExt cx="1269941" cy="145880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6717366" y="940018"/>
                <a:ext cx="1269941" cy="1458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761677" y="1038091"/>
                <a:ext cx="118131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開</a:t>
                </a:r>
                <a:endParaRPr kumimoji="0" lang="zh-CN" altLang="en-US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204268" y="2607786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始</a:t>
              </a:r>
              <a:endPara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248880" y="4376636"/>
              <a:ext cx="45719" cy="937386"/>
            </a:xfrm>
            <a:custGeom>
              <a:avLst/>
              <a:gdLst>
                <a:gd name="connsiteX0" fmla="*/ 0 w 0"/>
                <a:gd name="connsiteY0" fmla="*/ 0 h 1050877"/>
                <a:gd name="connsiteX1" fmla="*/ 0 w 0"/>
                <a:gd name="connsiteY1" fmla="*/ 1050877 h 10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50877">
                  <a:moveTo>
                    <a:pt x="0" y="0"/>
                  </a:moveTo>
                  <a:lnTo>
                    <a:pt x="0" y="1050877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582059" y="5072486"/>
              <a:ext cx="20782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1249627" y="3705524"/>
              <a:ext cx="12241" cy="10304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202411" y="910385"/>
              <a:ext cx="208009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任意多边形 38"/>
            <p:cNvSpPr/>
            <p:nvPr/>
          </p:nvSpPr>
          <p:spPr>
            <a:xfrm>
              <a:off x="3282502" y="910385"/>
              <a:ext cx="45719" cy="1020983"/>
            </a:xfrm>
            <a:custGeom>
              <a:avLst/>
              <a:gdLst>
                <a:gd name="connsiteX0" fmla="*/ 0 w 0"/>
                <a:gd name="connsiteY0" fmla="*/ 0 h 1050877"/>
                <a:gd name="connsiteX1" fmla="*/ 0 w 0"/>
                <a:gd name="connsiteY1" fmla="*/ 1050877 h 10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50877">
                  <a:moveTo>
                    <a:pt x="0" y="0"/>
                  </a:moveTo>
                  <a:lnTo>
                    <a:pt x="0" y="1050877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830386" y="1832389"/>
              <a:ext cx="1107996" cy="27201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20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當你真心渴望某件</a:t>
              </a:r>
              <a:r>
                <a:rPr lang="zh-TW" altLang="en-US" sz="2000" b="1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事物整個</a:t>
              </a:r>
              <a:r>
                <a:rPr lang="zh-TW" altLang="en-US" sz="20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宇宙都會聯合起來幫助你完成</a:t>
              </a:r>
              <a:endPara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210029" y="916462"/>
              <a:ext cx="45719" cy="308828"/>
            </a:xfrm>
            <a:custGeom>
              <a:avLst/>
              <a:gdLst>
                <a:gd name="connsiteX0" fmla="*/ 0 w 0"/>
                <a:gd name="connsiteY0" fmla="*/ 0 h 1050877"/>
                <a:gd name="connsiteX1" fmla="*/ 0 w 0"/>
                <a:gd name="connsiteY1" fmla="*/ 1050877 h 10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50877">
                  <a:moveTo>
                    <a:pt x="0" y="0"/>
                  </a:moveTo>
                  <a:lnTo>
                    <a:pt x="0" y="1050877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V="1">
              <a:off x="2342736" y="317205"/>
              <a:ext cx="972457" cy="97245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43"/>
          <p:cNvSpPr txBox="1"/>
          <p:nvPr/>
        </p:nvSpPr>
        <p:spPr>
          <a:xfrm>
            <a:off x="10428711" y="3123590"/>
            <a:ext cx="144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111.08.24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840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9" y="1078093"/>
            <a:ext cx="11495401" cy="48505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 rot="20635627">
            <a:off x="331674" y="624739"/>
            <a:ext cx="3184610" cy="806334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未來的入學管道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左大括弧 5"/>
          <p:cNvSpPr/>
          <p:nvPr/>
        </p:nvSpPr>
        <p:spPr>
          <a:xfrm>
            <a:off x="1138546" y="3503343"/>
            <a:ext cx="151015" cy="1654232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98849" y="3429000"/>
            <a:ext cx="862641" cy="396815"/>
          </a:xfrm>
          <a:prstGeom prst="roundRect">
            <a:avLst/>
          </a:prstGeom>
          <a:solidFill>
            <a:srgbClr val="CC339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10%</a:t>
            </a:r>
            <a:endParaRPr lang="zh-TW" altLang="en-US" sz="2800" dirty="0"/>
          </a:p>
        </p:txBody>
      </p:sp>
      <p:sp>
        <p:nvSpPr>
          <p:cNvPr id="7" name="圓角矩形 6"/>
          <p:cNvSpPr/>
          <p:nvPr/>
        </p:nvSpPr>
        <p:spPr>
          <a:xfrm>
            <a:off x="98848" y="4064479"/>
            <a:ext cx="862641" cy="396815"/>
          </a:xfrm>
          <a:prstGeom prst="roundRect">
            <a:avLst/>
          </a:prstGeom>
          <a:solidFill>
            <a:srgbClr val="CC339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48%</a:t>
            </a:r>
            <a:endParaRPr lang="zh-TW" altLang="en-US" sz="2800" dirty="0"/>
          </a:p>
        </p:txBody>
      </p:sp>
      <p:sp>
        <p:nvSpPr>
          <p:cNvPr id="8" name="圓角矩形 7"/>
          <p:cNvSpPr/>
          <p:nvPr/>
        </p:nvSpPr>
        <p:spPr>
          <a:xfrm>
            <a:off x="98847" y="4868576"/>
            <a:ext cx="862641" cy="396815"/>
          </a:xfrm>
          <a:prstGeom prst="roundRect">
            <a:avLst/>
          </a:prstGeom>
          <a:solidFill>
            <a:srgbClr val="CC339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32%</a:t>
            </a:r>
            <a:endParaRPr lang="zh-TW" altLang="en-US" sz="2800" dirty="0"/>
          </a:p>
        </p:txBody>
      </p:sp>
      <p:sp>
        <p:nvSpPr>
          <p:cNvPr id="9" name="圓角矩形 8"/>
          <p:cNvSpPr/>
          <p:nvPr/>
        </p:nvSpPr>
        <p:spPr>
          <a:xfrm>
            <a:off x="7108166" y="3960962"/>
            <a:ext cx="2622430" cy="5003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054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"/>
          <p:cNvSpPr txBox="1">
            <a:spLocks noGrp="1"/>
          </p:cNvSpPr>
          <p:nvPr>
            <p:ph type="sldNum" idx="12"/>
          </p:nvPr>
        </p:nvSpPr>
        <p:spPr>
          <a:xfrm>
            <a:off x="10772206" y="6503032"/>
            <a:ext cx="1468477" cy="23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</a:t>
            </a: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324" name="Google Shape;324;p8"/>
          <p:cNvSpPr/>
          <p:nvPr/>
        </p:nvSpPr>
        <p:spPr>
          <a:xfrm>
            <a:off x="1847528" y="332656"/>
            <a:ext cx="9790374" cy="79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如何運用學習歷程檔案提供大學備審資料?</a:t>
            </a:r>
            <a:endParaRPr sz="36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25" name="Google Shape;325;p8"/>
          <p:cNvGraphicFramePr/>
          <p:nvPr/>
        </p:nvGraphicFramePr>
        <p:xfrm>
          <a:off x="0" y="1100066"/>
          <a:ext cx="12192000" cy="549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2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繁星推薦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高中在校成績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(在校學業成績全校排名前50%)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申請入學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第一階段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</a:t>
                      </a:r>
                      <a:r>
                        <a:rPr lang="zh-TW" sz="18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檢定及篩選</a:t>
                      </a:r>
                      <a:endParaRPr sz="1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第二階段</a:t>
                      </a:r>
                      <a:endParaRPr sz="14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綜合學習表現</a:t>
                      </a:r>
                      <a:endParaRPr sz="1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1" u="none" strike="noStrike" cap="none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(至少須占50％)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=備審資料+校系自訂甄試項目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分發入學</a:t>
                      </a: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(不採計學生學習歷程)</a:t>
                      </a:r>
                      <a:endParaRPr sz="1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學測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分科測驗</a:t>
                      </a:r>
                      <a:endParaRPr sz="1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由校系自訂採計考試科目組合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6" name="Google Shape;326;p8"/>
          <p:cNvGrpSpPr/>
          <p:nvPr/>
        </p:nvGrpSpPr>
        <p:grpSpPr>
          <a:xfrm>
            <a:off x="5654509" y="3188459"/>
            <a:ext cx="969156" cy="1003573"/>
            <a:chOff x="4446990" y="3429000"/>
            <a:chExt cx="969156" cy="1003573"/>
          </a:xfrm>
        </p:grpSpPr>
        <p:pic>
          <p:nvPicPr>
            <p:cNvPr id="327" name="Google Shape;327;p8"/>
            <p:cNvPicPr preferRelativeResize="0"/>
            <p:nvPr/>
          </p:nvPicPr>
          <p:blipFill rotWithShape="1">
            <a:blip r:embed="rId3">
              <a:alphaModFix/>
            </a:blip>
            <a:srcRect l="47671" t="-364" r="35319" b="68760"/>
            <a:stretch/>
          </p:blipFill>
          <p:spPr>
            <a:xfrm>
              <a:off x="4462332" y="3429000"/>
              <a:ext cx="845443" cy="849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8"/>
            <p:cNvSpPr txBox="1"/>
            <p:nvPr/>
          </p:nvSpPr>
          <p:spPr>
            <a:xfrm>
              <a:off x="4446990" y="4124796"/>
              <a:ext cx="9691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修課紀錄</a:t>
              </a:r>
              <a:endParaRPr/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6785639" y="3123444"/>
            <a:ext cx="959787" cy="1282542"/>
            <a:chOff x="5578120" y="3363985"/>
            <a:chExt cx="959787" cy="1282542"/>
          </a:xfrm>
        </p:grpSpPr>
        <p:pic>
          <p:nvPicPr>
            <p:cNvPr id="330" name="Google Shape;330;p8"/>
            <p:cNvPicPr preferRelativeResize="0"/>
            <p:nvPr/>
          </p:nvPicPr>
          <p:blipFill rotWithShape="1">
            <a:blip r:embed="rId4">
              <a:alphaModFix/>
            </a:blip>
            <a:srcRect t="65341" r="82991"/>
            <a:stretch/>
          </p:blipFill>
          <p:spPr>
            <a:xfrm>
              <a:off x="5578120" y="3363985"/>
              <a:ext cx="878546" cy="968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8"/>
            <p:cNvSpPr txBox="1"/>
            <p:nvPr/>
          </p:nvSpPr>
          <p:spPr>
            <a:xfrm>
              <a:off x="5639167" y="4123307"/>
              <a:ext cx="898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課程學習</a:t>
              </a:r>
              <a:endParaRPr sz="1400" b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成果</a:t>
              </a:r>
              <a:endParaRPr/>
            </a:p>
          </p:txBody>
        </p:sp>
      </p:grpSp>
      <p:grpSp>
        <p:nvGrpSpPr>
          <p:cNvPr id="332" name="Google Shape;332;p8"/>
          <p:cNvGrpSpPr/>
          <p:nvPr/>
        </p:nvGrpSpPr>
        <p:grpSpPr>
          <a:xfrm>
            <a:off x="8057777" y="3204803"/>
            <a:ext cx="1308052" cy="985739"/>
            <a:chOff x="6850258" y="3445344"/>
            <a:chExt cx="1308052" cy="985739"/>
          </a:xfrm>
        </p:grpSpPr>
        <p:pic>
          <p:nvPicPr>
            <p:cNvPr id="333" name="Google Shape;333;p8"/>
            <p:cNvPicPr preferRelativeResize="0"/>
            <p:nvPr/>
          </p:nvPicPr>
          <p:blipFill rotWithShape="1">
            <a:blip r:embed="rId5">
              <a:alphaModFix/>
            </a:blip>
            <a:srcRect l="47671" t="31699" r="35319" b="34389"/>
            <a:stretch/>
          </p:blipFill>
          <p:spPr>
            <a:xfrm>
              <a:off x="6850258" y="3445344"/>
              <a:ext cx="854520" cy="921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8"/>
            <p:cNvSpPr txBox="1"/>
            <p:nvPr/>
          </p:nvSpPr>
          <p:spPr>
            <a:xfrm>
              <a:off x="6886172" y="4123306"/>
              <a:ext cx="12721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多元表現</a:t>
              </a: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9425461" y="3227800"/>
            <a:ext cx="1033614" cy="1188777"/>
            <a:chOff x="8000222" y="3446569"/>
            <a:chExt cx="1033614" cy="1188777"/>
          </a:xfrm>
        </p:grpSpPr>
        <p:pic>
          <p:nvPicPr>
            <p:cNvPr id="336" name="Google Shape;336;p8"/>
            <p:cNvPicPr preferRelativeResize="0"/>
            <p:nvPr/>
          </p:nvPicPr>
          <p:blipFill rotWithShape="1">
            <a:blip r:embed="rId6">
              <a:alphaModFix/>
            </a:blip>
            <a:srcRect t="34499" r="83221" b="37597"/>
            <a:stretch/>
          </p:blipFill>
          <p:spPr>
            <a:xfrm>
              <a:off x="8000222" y="3446569"/>
              <a:ext cx="905302" cy="814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8"/>
            <p:cNvSpPr txBox="1"/>
            <p:nvPr/>
          </p:nvSpPr>
          <p:spPr>
            <a:xfrm>
              <a:off x="8039283" y="4112126"/>
              <a:ext cx="9945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學習歷程</a:t>
              </a:r>
              <a:endParaRPr sz="1400" b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自述</a:t>
              </a:r>
              <a:endParaRPr/>
            </a:p>
          </p:txBody>
        </p:sp>
      </p:grpSp>
      <p:grpSp>
        <p:nvGrpSpPr>
          <p:cNvPr id="338" name="Google Shape;338;p8"/>
          <p:cNvGrpSpPr/>
          <p:nvPr/>
        </p:nvGrpSpPr>
        <p:grpSpPr>
          <a:xfrm>
            <a:off x="10626207" y="3244110"/>
            <a:ext cx="1011695" cy="990596"/>
            <a:chOff x="9200968" y="3462879"/>
            <a:chExt cx="1011695" cy="990596"/>
          </a:xfrm>
        </p:grpSpPr>
        <p:pic>
          <p:nvPicPr>
            <p:cNvPr id="339" name="Google Shape;339;p8"/>
            <p:cNvPicPr preferRelativeResize="0"/>
            <p:nvPr/>
          </p:nvPicPr>
          <p:blipFill rotWithShape="1">
            <a:blip r:embed="rId7">
              <a:alphaModFix/>
            </a:blip>
            <a:srcRect l="47671" t="68663" r="35319" b="-267"/>
            <a:stretch/>
          </p:blipFill>
          <p:spPr>
            <a:xfrm>
              <a:off x="9200968" y="3462879"/>
              <a:ext cx="857667" cy="8619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8"/>
            <p:cNvSpPr txBox="1"/>
            <p:nvPr/>
          </p:nvSpPr>
          <p:spPr>
            <a:xfrm>
              <a:off x="9218110" y="4145698"/>
              <a:ext cx="9945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其他</a:t>
              </a:r>
              <a:endParaRPr sz="1400" b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5596746" y="1088949"/>
            <a:ext cx="969156" cy="1003573"/>
            <a:chOff x="4446990" y="3429000"/>
            <a:chExt cx="969156" cy="1003573"/>
          </a:xfrm>
        </p:grpSpPr>
        <p:pic>
          <p:nvPicPr>
            <p:cNvPr id="342" name="Google Shape;342;p8"/>
            <p:cNvPicPr preferRelativeResize="0"/>
            <p:nvPr/>
          </p:nvPicPr>
          <p:blipFill rotWithShape="1">
            <a:blip r:embed="rId3">
              <a:alphaModFix/>
            </a:blip>
            <a:srcRect l="47671" t="-364" r="35319" b="68760"/>
            <a:stretch/>
          </p:blipFill>
          <p:spPr>
            <a:xfrm>
              <a:off x="4462332" y="3429000"/>
              <a:ext cx="845443" cy="849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8"/>
            <p:cNvSpPr txBox="1"/>
            <p:nvPr/>
          </p:nvSpPr>
          <p:spPr>
            <a:xfrm>
              <a:off x="4446990" y="4124796"/>
              <a:ext cx="9691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 b="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修課紀錄</a:t>
              </a:r>
              <a:endParaRPr/>
            </a:p>
          </p:txBody>
        </p:sp>
      </p:grpSp>
      <p:sp>
        <p:nvSpPr>
          <p:cNvPr id="344" name="Google Shape;344;p8"/>
          <p:cNvSpPr txBox="1"/>
          <p:nvPr/>
        </p:nvSpPr>
        <p:spPr>
          <a:xfrm>
            <a:off x="5802086" y="2810151"/>
            <a:ext cx="2972626" cy="434863"/>
          </a:xfrm>
          <a:prstGeom prst="rect">
            <a:avLst/>
          </a:prstGeom>
          <a:solidFill>
            <a:srgbClr val="708F3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學習歷程擋案</a:t>
            </a:r>
            <a:endParaRPr sz="14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71428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中央資料庫擇要勾選上傳</a:t>
            </a: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5521004" y="2780928"/>
            <a:ext cx="3662157" cy="209779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6" name="Google Shape;346;p8"/>
          <p:cNvSpPr txBox="1"/>
          <p:nvPr/>
        </p:nvSpPr>
        <p:spPr>
          <a:xfrm>
            <a:off x="9623362" y="2812513"/>
            <a:ext cx="1772240" cy="434863"/>
          </a:xfrm>
          <a:prstGeom prst="rect">
            <a:avLst/>
          </a:prstGeom>
          <a:solidFill>
            <a:srgbClr val="708F3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依校系要求</a:t>
            </a:r>
            <a:endParaRPr sz="14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71428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 sz="1400" b="0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報名時上傳</a:t>
            </a:r>
            <a:endParaRPr/>
          </a:p>
        </p:txBody>
      </p:sp>
      <p:sp>
        <p:nvSpPr>
          <p:cNvPr id="347" name="Google Shape;347;p8"/>
          <p:cNvSpPr/>
          <p:nvPr/>
        </p:nvSpPr>
        <p:spPr>
          <a:xfrm>
            <a:off x="9415907" y="2780928"/>
            <a:ext cx="2221995" cy="2097794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6760600" y="4262324"/>
            <a:ext cx="11656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至多3件</a:t>
            </a:r>
            <a:endParaRPr/>
          </a:p>
        </p:txBody>
      </p:sp>
      <p:sp>
        <p:nvSpPr>
          <p:cNvPr id="349" name="Google Shape;349;p8"/>
          <p:cNvSpPr txBox="1"/>
          <p:nvPr/>
        </p:nvSpPr>
        <p:spPr>
          <a:xfrm>
            <a:off x="7962251" y="4256552"/>
            <a:ext cx="125997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至多10項</a:t>
            </a:r>
            <a:endParaRPr/>
          </a:p>
        </p:txBody>
      </p:sp>
      <p:sp>
        <p:nvSpPr>
          <p:cNvPr id="350" name="Google Shape;350;p8"/>
          <p:cNvSpPr txBox="1"/>
          <p:nvPr/>
        </p:nvSpPr>
        <p:spPr>
          <a:xfrm>
            <a:off x="5375920" y="1965019"/>
            <a:ext cx="1572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僅在校成績</a:t>
            </a:r>
            <a:endParaRPr/>
          </a:p>
        </p:txBody>
      </p:sp>
      <p:sp>
        <p:nvSpPr>
          <p:cNvPr id="351" name="Google Shape;351;p8"/>
          <p:cNvSpPr/>
          <p:nvPr/>
        </p:nvSpPr>
        <p:spPr>
          <a:xfrm>
            <a:off x="5375920" y="1214287"/>
            <a:ext cx="1410808" cy="12125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713" y="40816"/>
                </a:moveTo>
                <a:lnTo>
                  <a:pt x="-162084" y="65603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5159896" y="2679311"/>
            <a:ext cx="6696743" cy="24263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0" y="43602"/>
                </a:moveTo>
                <a:lnTo>
                  <a:pt x="-29942" y="67756"/>
                </a:ln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7516387" y="4972580"/>
            <a:ext cx="2942688" cy="1336583"/>
          </a:xfrm>
          <a:prstGeom prst="wedgeRoundRectCallout">
            <a:avLst>
              <a:gd name="adj1" fmla="val -40090"/>
              <a:gd name="adj2" fmla="val -73518"/>
              <a:gd name="adj3" fmla="val 16667"/>
            </a:avLst>
          </a:prstGeom>
          <a:solidFill>
            <a:srgbClr val="BF34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 sz="14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學生在高中課程所修習的學習成果，如實作作品、書面報告、探究與實作成果等。</a:t>
            </a:r>
            <a:endParaRPr dirty="0"/>
          </a:p>
        </p:txBody>
      </p:sp>
      <p:sp>
        <p:nvSpPr>
          <p:cNvPr id="354" name="Google Shape;354;p8"/>
          <p:cNvSpPr/>
          <p:nvPr/>
        </p:nvSpPr>
        <p:spPr>
          <a:xfrm>
            <a:off x="6973408" y="431075"/>
            <a:ext cx="5099256" cy="2036346"/>
          </a:xfrm>
          <a:prstGeom prst="wedgeRoundRectCallout">
            <a:avLst>
              <a:gd name="adj1" fmla="val -18522"/>
              <a:gd name="adj2" fmla="val 92773"/>
              <a:gd name="adj3" fmla="val 16667"/>
            </a:avLst>
          </a:prstGeom>
          <a:solidFill>
            <a:srgbClr val="BF34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■"/>
            </a:pPr>
            <a:r>
              <a:rPr lang="zh-TW" sz="14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</a:t>
            </a:r>
            <a:r>
              <a:rPr lang="zh-TW" sz="1400" b="0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多元表現綜整心得</a:t>
            </a:r>
            <a:r>
              <a:rPr lang="zh-TW" sz="14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sz="1400" b="0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高中自主學習計畫與執行成果</a:t>
            </a:r>
            <a:r>
              <a:rPr lang="zh-TW" sz="14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、社團活動經驗、擔任幹部經驗、社會服務經驗、競賽表現、檢定證照、特殊優良表現證明或其他有利審查項目等內容</a:t>
            </a:r>
            <a:endParaRPr sz="1400" b="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■"/>
            </a:pPr>
            <a:r>
              <a:rPr lang="zh-TW" sz="14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學生可從中擇要提供與大學校系審查，無需樣樣均備。學系將以學生所提供之多元表現情形，據以綜合評量，並非以單一項目做為錄取標準。</a:t>
            </a:r>
            <a:endParaRPr dirty="0"/>
          </a:p>
        </p:txBody>
      </p:sp>
      <p:sp>
        <p:nvSpPr>
          <p:cNvPr id="355" name="Google Shape;355;p8"/>
          <p:cNvSpPr/>
          <p:nvPr/>
        </p:nvSpPr>
        <p:spPr>
          <a:xfrm>
            <a:off x="4585062" y="4972581"/>
            <a:ext cx="2849879" cy="1336739"/>
          </a:xfrm>
          <a:prstGeom prst="wedgeRectCallout">
            <a:avLst>
              <a:gd name="adj1" fmla="val -1642"/>
              <a:gd name="adj2" fmla="val -93573"/>
            </a:avLst>
          </a:prstGeom>
          <a:solidFill>
            <a:srgbClr val="0C3D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 sz="1400" b="0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以領域或學群方式(非科目或課程，即學生有修習該領域或相關學群課程皆可)，作為大學校系審查涵蓋範圍。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7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2874474" y="292653"/>
            <a:ext cx="7992888" cy="79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大學主要招生管道─</a:t>
            </a:r>
            <a:r>
              <a:rPr lang="zh-TW" sz="36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辦理期程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10345389" y="2076866"/>
            <a:ext cx="10974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考試入學分發</a:t>
            </a:r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>
            <a:off x="3145495" y="1423358"/>
            <a:ext cx="1839016" cy="646466"/>
            <a:chOff x="3556913" y="2131994"/>
            <a:chExt cx="1839016" cy="646331"/>
          </a:xfrm>
        </p:grpSpPr>
        <p:sp>
          <p:nvSpPr>
            <p:cNvPr id="213" name="Google Shape;213;p6"/>
            <p:cNvSpPr txBox="1"/>
            <p:nvPr/>
          </p:nvSpPr>
          <p:spPr>
            <a:xfrm>
              <a:off x="3556913" y="2223974"/>
              <a:ext cx="77087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 Narrow"/>
                <a:buNone/>
              </a:pPr>
              <a:r>
                <a:rPr lang="zh-TW" sz="2400" b="0" i="0" u="none" strike="noStrike" cap="none" dirty="0" smtClean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星</a:t>
              </a:r>
              <a:endParaRPr dirty="0"/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4298505" y="2131994"/>
              <a:ext cx="10974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</a:pP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個人申請</a:t>
              </a:r>
              <a:endParaRPr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</a:pP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一階檢篩</a:t>
              </a:r>
              <a:endParaRPr dirty="0"/>
            </a:p>
          </p:txBody>
        </p:sp>
      </p:grpSp>
      <p:cxnSp>
        <p:nvCxnSpPr>
          <p:cNvPr id="66" name="Google Shape;254;p6"/>
          <p:cNvCxnSpPr/>
          <p:nvPr/>
        </p:nvCxnSpPr>
        <p:spPr>
          <a:xfrm>
            <a:off x="2888050" y="1977954"/>
            <a:ext cx="3167" cy="3442082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254;p6"/>
          <p:cNvCxnSpPr/>
          <p:nvPr/>
        </p:nvCxnSpPr>
        <p:spPr>
          <a:xfrm>
            <a:off x="10358624" y="1984328"/>
            <a:ext cx="3428" cy="3429334"/>
          </a:xfrm>
          <a:prstGeom prst="straightConnector1">
            <a:avLst/>
          </a:prstGeom>
          <a:solidFill>
            <a:schemeClr val="accen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圓角矩形 72"/>
          <p:cNvSpPr/>
          <p:nvPr/>
        </p:nvSpPr>
        <p:spPr>
          <a:xfrm>
            <a:off x="9415293" y="5447755"/>
            <a:ext cx="1971740" cy="83888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科測驗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343414" y="2786663"/>
            <a:ext cx="2190666" cy="7827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C3"/>
              </a:gs>
              <a:gs pos="29000">
                <a:srgbClr val="86CFC3"/>
              </a:gs>
              <a:gs pos="100000">
                <a:srgbClr val="5A8B83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329167" y="2919286"/>
            <a:ext cx="2256396" cy="5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zh-TW" sz="28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111學年度</a:t>
            </a:r>
            <a:endParaRPr sz="2800" b="1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2657850" y="3076652"/>
            <a:ext cx="8931388" cy="202736"/>
            <a:chOff x="-542030" y="3347940"/>
            <a:chExt cx="7564825" cy="202694"/>
          </a:xfrm>
        </p:grpSpPr>
        <p:cxnSp>
          <p:nvCxnSpPr>
            <p:cNvPr id="184" name="Google Shape;184;p6"/>
            <p:cNvCxnSpPr/>
            <p:nvPr/>
          </p:nvCxnSpPr>
          <p:spPr>
            <a:xfrm>
              <a:off x="-542030" y="3449287"/>
              <a:ext cx="7433548" cy="0"/>
            </a:xfrm>
            <a:prstGeom prst="straightConnector1">
              <a:avLst/>
            </a:prstGeom>
            <a:noFill/>
            <a:ln w="571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85" name="Google Shape;185;p6"/>
            <p:cNvGrpSpPr/>
            <p:nvPr/>
          </p:nvGrpSpPr>
          <p:grpSpPr>
            <a:xfrm>
              <a:off x="6819768" y="3347940"/>
              <a:ext cx="203027" cy="202694"/>
              <a:chOff x="6819768" y="3347940"/>
              <a:chExt cx="203027" cy="202694"/>
            </a:xfrm>
          </p:grpSpPr>
          <p:sp>
            <p:nvSpPr>
              <p:cNvPr id="186" name="Google Shape;186;p6"/>
              <p:cNvSpPr/>
              <p:nvPr/>
            </p:nvSpPr>
            <p:spPr>
              <a:xfrm>
                <a:off x="6819768" y="3347940"/>
                <a:ext cx="203027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556130" h="358707" extrusionOk="0">
                    <a:moveTo>
                      <a:pt x="130628" y="358707"/>
                    </a:moveTo>
                    <a:cubicBezTo>
                      <a:pt x="133189" y="185349"/>
                      <a:pt x="43543" y="119569"/>
                      <a:pt x="0" y="0"/>
                    </a:cubicBezTo>
                    <a:lnTo>
                      <a:pt x="556130" y="351023"/>
                    </a:lnTo>
                    <a:lnTo>
                      <a:pt x="130628" y="3587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10800000" flipH="1">
                <a:off x="6819768" y="3446734"/>
                <a:ext cx="203027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556130" h="358707" extrusionOk="0">
                    <a:moveTo>
                      <a:pt x="130628" y="358707"/>
                    </a:moveTo>
                    <a:cubicBezTo>
                      <a:pt x="133189" y="185349"/>
                      <a:pt x="43543" y="119569"/>
                      <a:pt x="0" y="0"/>
                    </a:cubicBezTo>
                    <a:lnTo>
                      <a:pt x="556130" y="351023"/>
                    </a:lnTo>
                    <a:lnTo>
                      <a:pt x="130628" y="3587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</p:grpSp>
      <p:cxnSp>
        <p:nvCxnSpPr>
          <p:cNvPr id="188" name="Google Shape;188;p6"/>
          <p:cNvCxnSpPr/>
          <p:nvPr/>
        </p:nvCxnSpPr>
        <p:spPr>
          <a:xfrm>
            <a:off x="3604428" y="2786663"/>
            <a:ext cx="0" cy="782714"/>
          </a:xfrm>
          <a:prstGeom prst="straightConnector1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6"/>
          <p:cNvCxnSpPr/>
          <p:nvPr/>
        </p:nvCxnSpPr>
        <p:spPr>
          <a:xfrm>
            <a:off x="5255315" y="2786663"/>
            <a:ext cx="0" cy="782714"/>
          </a:xfrm>
          <a:prstGeom prst="straightConnector1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6"/>
          <p:cNvCxnSpPr/>
          <p:nvPr/>
        </p:nvCxnSpPr>
        <p:spPr>
          <a:xfrm>
            <a:off x="6906202" y="2786663"/>
            <a:ext cx="0" cy="782714"/>
          </a:xfrm>
          <a:prstGeom prst="straightConnector1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6"/>
          <p:cNvCxnSpPr/>
          <p:nvPr/>
        </p:nvCxnSpPr>
        <p:spPr>
          <a:xfrm>
            <a:off x="8557089" y="2786663"/>
            <a:ext cx="0" cy="782714"/>
          </a:xfrm>
          <a:prstGeom prst="straightConnector1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6"/>
          <p:cNvCxnSpPr/>
          <p:nvPr/>
        </p:nvCxnSpPr>
        <p:spPr>
          <a:xfrm>
            <a:off x="10207976" y="2786663"/>
            <a:ext cx="0" cy="782714"/>
          </a:xfrm>
          <a:prstGeom prst="straightConnector1">
            <a:avLst/>
          </a:prstGeom>
          <a:noFill/>
          <a:ln w="381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6"/>
          <p:cNvSpPr txBox="1"/>
          <p:nvPr/>
        </p:nvSpPr>
        <p:spPr>
          <a:xfrm>
            <a:off x="8859204" y="4161140"/>
            <a:ext cx="1828191" cy="5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35" name="Google Shape;235;p6"/>
          <p:cNvGrpSpPr/>
          <p:nvPr/>
        </p:nvGrpSpPr>
        <p:grpSpPr>
          <a:xfrm>
            <a:off x="3914676" y="2648577"/>
            <a:ext cx="5892021" cy="523329"/>
            <a:chOff x="4342841" y="1441583"/>
            <a:chExt cx="5892021" cy="523220"/>
          </a:xfrm>
        </p:grpSpPr>
        <p:sp>
          <p:nvSpPr>
            <p:cNvPr id="236" name="Google Shape;236;p6"/>
            <p:cNvSpPr txBox="1"/>
            <p:nvPr/>
          </p:nvSpPr>
          <p:spPr>
            <a:xfrm>
              <a:off x="4342841" y="1441583"/>
              <a:ext cx="9172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 Narrow"/>
                <a:buNone/>
              </a:pPr>
              <a:r>
                <a:rPr lang="zh-TW" sz="2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３月</a:t>
              </a: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6001107" y="1441583"/>
              <a:ext cx="9172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 Narrow"/>
                <a:buNone/>
              </a:pPr>
              <a:r>
                <a:rPr lang="zh-TW" sz="2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４月</a:t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7659374" y="1441583"/>
              <a:ext cx="9172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 Narrow"/>
                <a:buNone/>
              </a:pPr>
              <a:r>
                <a:rPr lang="zh-TW" sz="2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５月</a:t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9317640" y="1441583"/>
              <a:ext cx="9172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 Narrow"/>
                <a:buNone/>
              </a:pPr>
              <a:r>
                <a:rPr lang="zh-TW" sz="2800" b="0" i="0" u="none" strike="noStrike" cap="non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６月</a:t>
              </a:r>
              <a:endParaRPr/>
            </a:p>
          </p:txBody>
        </p:sp>
      </p:grpSp>
      <p:sp>
        <p:nvSpPr>
          <p:cNvPr id="258" name="Google Shape;258;p6"/>
          <p:cNvSpPr txBox="1"/>
          <p:nvPr/>
        </p:nvSpPr>
        <p:spPr>
          <a:xfrm>
            <a:off x="10628824" y="2654690"/>
            <a:ext cx="917222" cy="5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</a:pPr>
            <a:r>
              <a:rPr lang="zh-TW" sz="28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lang="zh-TW" sz="2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月</a:t>
            </a:r>
            <a:endParaRPr/>
          </a:p>
        </p:txBody>
      </p:sp>
      <p:sp>
        <p:nvSpPr>
          <p:cNvPr id="262" name="Google Shape;262;p6"/>
          <p:cNvSpPr txBox="1"/>
          <p:nvPr/>
        </p:nvSpPr>
        <p:spPr>
          <a:xfrm>
            <a:off x="10386036" y="1769706"/>
            <a:ext cx="1097424" cy="64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zh-TW"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考試入學分發</a:t>
            </a:r>
            <a:endParaRPr dirty="0"/>
          </a:p>
        </p:txBody>
      </p:sp>
      <p:sp>
        <p:nvSpPr>
          <p:cNvPr id="263" name="Google Shape;263;p6"/>
          <p:cNvSpPr/>
          <p:nvPr/>
        </p:nvSpPr>
        <p:spPr>
          <a:xfrm>
            <a:off x="10401163" y="3341528"/>
            <a:ext cx="1113494" cy="78792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10386036" y="3430569"/>
            <a:ext cx="1097424" cy="64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Narrow"/>
              <a:buNone/>
            </a:pPr>
            <a:r>
              <a:rPr lang="zh-TW" sz="1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考試入學分發</a:t>
            </a:r>
            <a:endParaRPr/>
          </a:p>
        </p:txBody>
      </p:sp>
      <p:sp>
        <p:nvSpPr>
          <p:cNvPr id="5" name="圓角矩形 4"/>
          <p:cNvSpPr/>
          <p:nvPr/>
        </p:nvSpPr>
        <p:spPr>
          <a:xfrm>
            <a:off x="1630367" y="5425790"/>
            <a:ext cx="2742920" cy="83888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學科能力測驗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432547" y="2230539"/>
            <a:ext cx="1706762" cy="2721659"/>
            <a:chOff x="5423605" y="3390181"/>
            <a:chExt cx="1706762" cy="2721659"/>
          </a:xfrm>
        </p:grpSpPr>
        <p:cxnSp>
          <p:nvCxnSpPr>
            <p:cNvPr id="4" name="直線接點 3"/>
            <p:cNvCxnSpPr/>
            <p:nvPr/>
          </p:nvCxnSpPr>
          <p:spPr>
            <a:xfrm flipH="1">
              <a:off x="6944267" y="3390181"/>
              <a:ext cx="25878" cy="204251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向右箭號 8"/>
            <p:cNvSpPr/>
            <p:nvPr/>
          </p:nvSpPr>
          <p:spPr>
            <a:xfrm rot="16200000">
              <a:off x="6546292" y="5527764"/>
              <a:ext cx="805842" cy="3623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23605" y="5556531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solidFill>
                    <a:schemeClr val="accent1">
                      <a:lumMod val="75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高三期末考</a:t>
              </a:r>
              <a:endParaRPr lang="zh-TW" altLang="en-US" sz="2000" dirty="0">
                <a:solidFill>
                  <a:schemeClr val="accent1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5314485" y="3279388"/>
            <a:ext cx="3658257" cy="787921"/>
            <a:chOff x="3603609" y="2078522"/>
            <a:chExt cx="3658257" cy="787756"/>
          </a:xfrm>
        </p:grpSpPr>
        <p:sp>
          <p:nvSpPr>
            <p:cNvPr id="248" name="Google Shape;248;p6"/>
            <p:cNvSpPr/>
            <p:nvPr/>
          </p:nvSpPr>
          <p:spPr>
            <a:xfrm>
              <a:off x="3685674" y="2092567"/>
              <a:ext cx="636846" cy="7737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6CFC3"/>
                </a:gs>
                <a:gs pos="29000">
                  <a:srgbClr val="86CFC3"/>
                </a:gs>
                <a:gs pos="100000">
                  <a:srgbClr val="5A8B83"/>
                </a:gs>
              </a:gsLst>
              <a:lin ang="27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9" name="Google Shape;249;p6"/>
            <p:cNvSpPr txBox="1"/>
            <p:nvPr/>
          </p:nvSpPr>
          <p:spPr>
            <a:xfrm>
              <a:off x="3603609" y="2211107"/>
              <a:ext cx="7708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 Narrow"/>
                <a:buNone/>
              </a:pPr>
              <a:r>
                <a:rPr lang="zh-TW" sz="2400" b="0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繁星</a:t>
              </a:r>
              <a:endParaRPr dirty="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014148" y="2085132"/>
              <a:ext cx="1244097" cy="7811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85FF"/>
                </a:gs>
                <a:gs pos="29000">
                  <a:srgbClr val="BF85F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5969204" y="2155006"/>
              <a:ext cx="1292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</a:pPr>
              <a:r>
                <a:rPr lang="zh-TW" sz="1800" b="0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個人申請</a:t>
              </a:r>
              <a:endParaRPr sz="1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</a:pPr>
              <a:r>
                <a:rPr lang="zh-TW" sz="1800" b="0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二階甄試</a:t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4852929" y="2078522"/>
              <a:ext cx="1113494" cy="78775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F85FF"/>
                </a:gs>
                <a:gs pos="29000">
                  <a:srgbClr val="BF85FF"/>
                </a:gs>
                <a:gs pos="100000">
                  <a:srgbClr val="7030A0"/>
                </a:gs>
              </a:gsLst>
              <a:lin ang="2700000" scaled="0"/>
            </a:gra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4837802" y="2167544"/>
              <a:ext cx="10974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</a:pP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個人申請</a:t>
              </a:r>
              <a:endParaRPr sz="180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 Narrow"/>
                <a:buNone/>
              </a:pP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一階檢篩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458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10772206" y="6503032"/>
            <a:ext cx="1468477" cy="23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</a:t>
            </a: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3409406" y="332656"/>
            <a:ext cx="6431010" cy="79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統一入學考試─</a:t>
            </a:r>
            <a:r>
              <a:rPr lang="zh-TW" sz="3600" b="1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111學年度</a:t>
            </a:r>
            <a:endParaRPr dirty="0">
              <a:solidFill>
                <a:srgbClr val="C00000"/>
              </a:solidFill>
            </a:endParaRPr>
          </a:p>
        </p:txBody>
      </p:sp>
      <p:graphicFrame>
        <p:nvGraphicFramePr>
          <p:cNvPr id="158" name="Google Shape;158;p4"/>
          <p:cNvGraphicFramePr/>
          <p:nvPr>
            <p:extLst/>
          </p:nvPr>
        </p:nvGraphicFramePr>
        <p:xfrm>
          <a:off x="407368" y="1412776"/>
          <a:ext cx="11449275" cy="35774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Narrow"/>
                        <a:buNone/>
                      </a:pPr>
                      <a:r>
                        <a:rPr lang="zh-TW" sz="28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考試名稱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評量能力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辦理考科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命題範圍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3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學</a:t>
                      </a:r>
                      <a:r>
                        <a:rPr lang="zh-TW" sz="28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測</a:t>
                      </a:r>
                      <a:endParaRPr lang="en-US" altLang="zh-TW" sz="2800" b="0" u="none" strike="noStrike" cap="non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8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(X)</a:t>
                      </a:r>
                      <a:endParaRPr sz="2800" b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基本核心能力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1.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國文</a:t>
                      </a:r>
                      <a:r>
                        <a:rPr lang="zh-TW" sz="2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(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含寫作)</a:t>
                      </a:r>
                      <a:r>
                        <a:rPr lang="en-US" alt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baseline="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2.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英文</a:t>
                      </a:r>
                      <a:endParaRPr lang="en-US" altLang="zh-TW" sz="2400" b="0" u="none" strike="noStrike" cap="non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3.</a:t>
                      </a:r>
                      <a:r>
                        <a:rPr lang="zh-TW" sz="24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數學A</a:t>
                      </a:r>
                      <a:r>
                        <a:rPr lang="zh-TW" altLang="en-US" sz="24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、數學</a:t>
                      </a:r>
                      <a:r>
                        <a:rPr lang="en-US" altLang="zh-TW" sz="24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B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4.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社會</a:t>
                      </a:r>
                      <a:r>
                        <a:rPr lang="zh-TW" altLang="en-US" sz="2400" b="0" u="none" strike="noStrike" cap="none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                 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baseline="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5.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自然</a:t>
                      </a: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部定必修</a:t>
                      </a:r>
                      <a:endParaRPr sz="28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95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分科</a:t>
                      </a:r>
                      <a:r>
                        <a:rPr lang="zh-TW" sz="28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測驗</a:t>
                      </a:r>
                      <a:r>
                        <a:rPr lang="en-US" altLang="zh-TW" sz="28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(Y)</a:t>
                      </a:r>
                      <a:endParaRPr sz="2800" b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關鍵學科能力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1.</a:t>
                      </a:r>
                      <a:r>
                        <a:rPr lang="zh-TW" sz="24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數甲</a:t>
                      </a:r>
                      <a:r>
                        <a:rPr lang="zh-TW" altLang="en-US" sz="2400" b="0" u="none" strike="noStrike" cap="none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、數乙    </a:t>
                      </a:r>
                      <a:endParaRPr lang="en-US" altLang="zh-TW" sz="2400" b="0" u="none" strike="noStrike" cap="none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2.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物理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  </a:t>
                      </a: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3.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化學</a:t>
                      </a:r>
                      <a:r>
                        <a:rPr lang="zh-TW" altLang="en-US" sz="2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4.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生物</a:t>
                      </a:r>
                      <a:r>
                        <a:rPr lang="zh-TW" altLang="en-US" sz="2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  </a:t>
                      </a:r>
                      <a:endParaRPr lang="en-US" altLang="zh-TW" sz="2400" b="0" u="none" strike="noStrike" cap="non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5.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歷史</a:t>
                      </a:r>
                      <a:r>
                        <a:rPr lang="zh-TW" altLang="en-US" sz="2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 </a:t>
                      </a: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6.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地理</a:t>
                      </a:r>
                      <a:r>
                        <a:rPr lang="zh-TW" altLang="en-US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  </a:t>
                      </a:r>
                      <a:r>
                        <a:rPr lang="en-US" altLang="zh-TW" sz="2400" b="0" u="none" strike="noStrike" cap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7.</a:t>
                      </a:r>
                      <a:r>
                        <a:rPr lang="zh-TW" sz="2400" b="0" u="none" strike="noStrike" cap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公民</a:t>
                      </a:r>
                      <a:r>
                        <a:rPr lang="zh-TW" sz="2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與社會</a:t>
                      </a:r>
                      <a:endParaRPr sz="2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 Narrow"/>
                        <a:buNone/>
                      </a:pPr>
                      <a:r>
                        <a:rPr lang="zh-TW" sz="28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部定必修</a:t>
                      </a:r>
                      <a:endParaRPr sz="28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8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Narrow"/>
                          <a:sym typeface="Arial Narrow"/>
                        </a:rPr>
                        <a:t>部定加深加廣選修</a:t>
                      </a:r>
                      <a:endParaRPr sz="28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9" name="Google Shape;159;p4"/>
          <p:cNvSpPr txBox="1"/>
          <p:nvPr/>
        </p:nvSpPr>
        <p:spPr>
          <a:xfrm>
            <a:off x="623393" y="5130031"/>
            <a:ext cx="11017224" cy="12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60"/>
              <a:buFont typeface="Noto Sans Symbols"/>
              <a:buChar char="✔"/>
            </a:pPr>
            <a:r>
              <a:rPr lang="zh-TW" sz="30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大學校系可針對不同招生管道，自訂要使用的入學考科</a:t>
            </a:r>
            <a:endParaRPr sz="30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just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560"/>
              <a:buFont typeface="Noto Sans Symbols"/>
              <a:buChar char="✔"/>
            </a:pPr>
            <a:r>
              <a:rPr lang="zh-TW" sz="30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國</a:t>
            </a:r>
            <a:r>
              <a:rPr lang="zh-TW" sz="3000" b="1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英</a:t>
            </a:r>
            <a:r>
              <a:rPr lang="en-US" altLang="zh-TW" sz="3000" b="1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zh-TW" sz="3000" b="1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科</a:t>
            </a:r>
            <a:r>
              <a:rPr lang="zh-TW" sz="30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不重複</a:t>
            </a:r>
            <a:r>
              <a:rPr lang="zh-TW" sz="3000" b="1" dirty="0" smtClean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考</a:t>
            </a:r>
            <a:endParaRPr sz="30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874589" y="3674853"/>
            <a:ext cx="845388" cy="5003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" name="圓角矩形 6"/>
          <p:cNvSpPr/>
          <p:nvPr/>
        </p:nvSpPr>
        <p:spPr>
          <a:xfrm>
            <a:off x="4750280" y="1782793"/>
            <a:ext cx="2064588" cy="7792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ãu can do it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9" y="4571999"/>
            <a:ext cx="113157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8469" y="143057"/>
            <a:ext cx="2184955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認真努力的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讀書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有計畫的、充滿自信的、有節奏的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熱情參與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不要怕做事、學到另一項興趣～棒棒的、交朋友也是好的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主動嘗試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校外學習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拓展高中視野、累積多元學習成果、培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社會參與精神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893424" y="351096"/>
            <a:ext cx="2971800" cy="909484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61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6" name="Picture 10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高一上課科目與時數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66650" y="1021976"/>
            <a:ext cx="9085325" cy="606462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地理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 / (</a:t>
            </a:r>
            <a:r>
              <a:rPr lang="zh-TW" altLang="en-US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en-US" altLang="zh-TW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物理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＋生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 / (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＋地科</a:t>
            </a:r>
            <a:r>
              <a:rPr lang="en-US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/ (</a:t>
            </a:r>
            <a:r>
              <a:rPr lang="zh-TW" altLang="en-US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生科</a:t>
            </a:r>
            <a:r>
              <a:rPr lang="en-US" altLang="zh-TW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u="sng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en-US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1/(</a:t>
            </a:r>
            <a:r>
              <a:rPr lang="zh-TW" altLang="en-US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生涯規劃</a:t>
            </a:r>
            <a:r>
              <a:rPr lang="en-US" altLang="zh-TW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u="sng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</a:t>
            </a:r>
            <a:r>
              <a:rPr lang="en-US" altLang="zh-TW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跑班選修</a:t>
            </a: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>
              <a:lnSpc>
                <a:spcPct val="90000"/>
              </a:lnSpc>
              <a:defRPr/>
            </a:pPr>
            <a:endParaRPr lang="en-US" altLang="zh-TW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[1&amp;2]2 /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本土語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</a:p>
          <a:p>
            <a:pPr>
              <a:defRPr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[3]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團體活動：</a:t>
            </a:r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pic>
        <p:nvPicPr>
          <p:cNvPr id="1026" name="Picture 2" descr="ãsummary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7541">
            <a:off x="6185797" y="3791204"/>
            <a:ext cx="5385331" cy="36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 rot="20037632">
            <a:off x="5294481" y="2695199"/>
            <a:ext cx="6802233" cy="5941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en-US" altLang="zh-TW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節課、週一</a:t>
            </a:r>
            <a:r>
              <a:rPr lang="en-US" altLang="zh-TW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四輔導課每週共</a:t>
            </a:r>
            <a:r>
              <a:rPr lang="en-US" altLang="zh-TW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  </a:t>
            </a:r>
            <a:endParaRPr lang="en-US" altLang="zh-TW" sz="4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838200" y="4539101"/>
            <a:ext cx="3955869" cy="7931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38200" y="5446646"/>
            <a:ext cx="4527176" cy="1290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"/>
          <p:cNvSpPr txBox="1"/>
          <p:nvPr/>
        </p:nvSpPr>
        <p:spPr>
          <a:xfrm>
            <a:off x="2599691" y="304227"/>
            <a:ext cx="8502505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icrosoft JhengHei"/>
              <a:buNone/>
            </a:pPr>
            <a:r>
              <a:rPr lang="zh-TW" sz="41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41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41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</a:t>
            </a:r>
            <a:r>
              <a:rPr lang="zh-TW" sz="41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度</a:t>
            </a:r>
            <a:r>
              <a:rPr lang="zh-TW" sz="41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各類課程排課情形</a:t>
            </a:r>
            <a:endParaRPr sz="4100" b="0" i="0" u="none" strike="noStrike" cap="none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01" name="Google Shape;401;p4"/>
          <p:cNvGraphicFramePr/>
          <p:nvPr>
            <p:extLst>
              <p:ext uri="{D42A27DB-BD31-4B8C-83A1-F6EECF244321}">
                <p14:modId xmlns:p14="http://schemas.microsoft.com/office/powerpoint/2010/main" val="1654347435"/>
              </p:ext>
            </p:extLst>
          </p:nvPr>
        </p:nvGraphicFramePr>
        <p:xfrm>
          <a:off x="822250" y="1507867"/>
          <a:ext cx="10390950" cy="527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828">
                  <a:extLst>
                    <a:ext uri="{9D8B030D-6E8A-4147-A177-3AD203B41FA5}">
                      <a16:colId xmlns:a16="http://schemas.microsoft.com/office/drawing/2014/main" val="2024347147"/>
                    </a:ext>
                  </a:extLst>
                </a:gridCol>
                <a:gridCol w="17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              星期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節次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一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二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ym typeface="Microsoft JhengHei"/>
                        </a:rPr>
                        <a:t>三</a:t>
                      </a: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四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五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1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2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3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高一多元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4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高一多元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7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午                                 休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5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ym typeface="Microsoft JhengHei"/>
                        </a:rPr>
                        <a:t>高一彈性</a:t>
                      </a:r>
                      <a:r>
                        <a:rPr lang="zh-TW" sz="2000" u="none" strike="noStrike" cap="none" dirty="0" smtClean="0">
                          <a:sym typeface="Microsoft JhengHei"/>
                        </a:rPr>
                        <a:t>1</a:t>
                      </a:r>
                      <a:r>
                        <a:rPr lang="en-US" altLang="zh-TW" sz="2000" u="none" strike="noStrike" cap="none" dirty="0" smtClean="0">
                          <a:sym typeface="Microsoft JhengHei"/>
                        </a:rPr>
                        <a:t>/</a:t>
                      </a:r>
                      <a:r>
                        <a:rPr lang="zh-TW" altLang="en-US" sz="2000" b="1" u="none" strike="noStrike" cap="none" dirty="0" smtClean="0">
                          <a:solidFill>
                            <a:srgbClr val="00B050"/>
                          </a:solidFill>
                          <a:sym typeface="Microsoft JhengHei"/>
                        </a:rPr>
                        <a:t>本土語</a:t>
                      </a:r>
                      <a:endParaRPr sz="2000" b="1" u="none" strike="noStrike" cap="none" dirty="0">
                        <a:solidFill>
                          <a:srgbClr val="00B05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 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>
                          <a:sym typeface="Microsoft JhengHei"/>
                        </a:rPr>
                        <a:t>團體活動(班會)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6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 dirty="0">
                          <a:sym typeface="Microsoft JhengHei"/>
                        </a:rPr>
                        <a:t>高一彈性</a:t>
                      </a:r>
                      <a:r>
                        <a:rPr lang="zh-TW" sz="2000" u="none" strike="noStrike" cap="none" dirty="0" smtClean="0">
                          <a:sym typeface="Microsoft JhengHei"/>
                        </a:rPr>
                        <a:t>2</a:t>
                      </a:r>
                      <a:r>
                        <a:rPr lang="en-US" altLang="zh-TW" sz="2000" u="none" strike="noStrike" cap="none" dirty="0" smtClean="0">
                          <a:sym typeface="Microsoft JhengHei"/>
                        </a:rPr>
                        <a:t>/</a:t>
                      </a:r>
                      <a:r>
                        <a:rPr lang="zh-TW" altLang="en-US" sz="2000" b="1" u="none" strike="noStrike" cap="none" dirty="0" smtClean="0">
                          <a:solidFill>
                            <a:srgbClr val="00B050"/>
                          </a:solidFill>
                          <a:sym typeface="Microsoft JhengHei"/>
                        </a:rPr>
                        <a:t>本土語</a:t>
                      </a:r>
                      <a:endParaRPr sz="2000" b="1" u="none" strike="noStrike" cap="none" dirty="0">
                        <a:solidFill>
                          <a:srgbClr val="00B05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彈性學習3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strike="noStrike" cap="none">
                          <a:sym typeface="Microsoft JhengHei"/>
                        </a:rPr>
                        <a:t>7</a:t>
                      </a: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strike="noStrike" cap="none" dirty="0">
                          <a:sym typeface="Microsoft JhengHei"/>
                        </a:rPr>
                        <a:t>團體活動(社團)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ym typeface="Microsoft JhengHei"/>
                        </a:rPr>
                        <a:t>8</a:t>
                      </a: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u="none" strike="noStrike" cap="none" dirty="0" smtClean="0">
                          <a:sym typeface="Microsoft JhengHei"/>
                        </a:rPr>
                        <a:t>第八節輔導課 </a:t>
                      </a:r>
                      <a:r>
                        <a:rPr lang="en-US" altLang="zh-TW" sz="2000" u="none" strike="noStrike" cap="none" dirty="0" smtClean="0">
                          <a:sym typeface="Microsoft JhengHei"/>
                        </a:rPr>
                        <a:t>(</a:t>
                      </a:r>
                      <a:r>
                        <a:rPr lang="zh-TW" altLang="en-US" sz="2000" u="none" strike="noStrike" cap="none" dirty="0" smtClean="0">
                          <a:sym typeface="Microsoft JhengHei"/>
                        </a:rPr>
                        <a:t>第</a:t>
                      </a:r>
                      <a:r>
                        <a:rPr lang="en-US" altLang="zh-TW" sz="2000" u="none" strike="noStrike" cap="none" dirty="0" smtClean="0">
                          <a:sym typeface="Microsoft JhengHei"/>
                        </a:rPr>
                        <a:t>2</a:t>
                      </a:r>
                      <a:r>
                        <a:rPr lang="zh-TW" altLang="en-US" sz="2000" u="none" strike="noStrike" cap="none" dirty="0" smtClean="0">
                          <a:sym typeface="Microsoft JhengHei"/>
                        </a:rPr>
                        <a:t>週開始</a:t>
                      </a:r>
                      <a:r>
                        <a:rPr lang="en-US" altLang="zh-TW" sz="2000" u="none" strike="noStrike" cap="none" dirty="0" smtClean="0">
                          <a:sym typeface="Microsoft JhengHei"/>
                        </a:rPr>
                        <a:t>)</a:t>
                      </a:r>
                      <a:endParaRPr sz="200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514044536"/>
                  </a:ext>
                </a:extLst>
              </a:tr>
            </a:tbl>
          </a:graphicData>
        </a:graphic>
      </p:graphicFrame>
      <p:grpSp>
        <p:nvGrpSpPr>
          <p:cNvPr id="5" name="组合 83"/>
          <p:cNvGrpSpPr/>
          <p:nvPr/>
        </p:nvGrpSpPr>
        <p:grpSpPr>
          <a:xfrm rot="1236050">
            <a:off x="9100608" y="2610903"/>
            <a:ext cx="2413636" cy="845244"/>
            <a:chOff x="814328" y="3219334"/>
            <a:chExt cx="1356392" cy="432536"/>
          </a:xfrm>
        </p:grpSpPr>
        <p:grpSp>
          <p:nvGrpSpPr>
            <p:cNvPr id="6" name="组合 84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8" name="组合 86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圆角矩形 88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zh-CN" altLang="en-US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" name="圆角矩形 89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zh-CN" altLang="en-US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" name="椭圆 87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TextBox 75"/>
            <p:cNvSpPr txBox="1"/>
            <p:nvPr/>
          </p:nvSpPr>
          <p:spPr>
            <a:xfrm>
              <a:off x="1224127" y="3282017"/>
              <a:ext cx="787838" cy="314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defTabSz="685783"/>
              <a:r>
                <a:rPr lang="en-US" altLang="zh-TW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组合 83"/>
          <p:cNvGrpSpPr/>
          <p:nvPr/>
        </p:nvGrpSpPr>
        <p:grpSpPr>
          <a:xfrm rot="19984139">
            <a:off x="2660228" y="4837712"/>
            <a:ext cx="2413636" cy="845244"/>
            <a:chOff x="814328" y="3219334"/>
            <a:chExt cx="1356392" cy="432536"/>
          </a:xfrm>
        </p:grpSpPr>
        <p:grpSp>
          <p:nvGrpSpPr>
            <p:cNvPr id="13" name="组合 84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15" name="组合 86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圆角矩形 88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zh-CN" altLang="en-US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圆角矩形 89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zh-CN" altLang="en-US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椭圆 87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TextBox 75"/>
            <p:cNvSpPr txBox="1"/>
            <p:nvPr/>
          </p:nvSpPr>
          <p:spPr>
            <a:xfrm>
              <a:off x="1224127" y="3282017"/>
              <a:ext cx="787838" cy="314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defTabSz="685783"/>
              <a:r>
                <a:rPr lang="en-US" altLang="zh-TW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圓角矩形 1"/>
          <p:cNvSpPr/>
          <p:nvPr/>
        </p:nvSpPr>
        <p:spPr>
          <a:xfrm>
            <a:off x="7945515" y="3119273"/>
            <a:ext cx="1331397" cy="1088743"/>
          </a:xfrm>
          <a:prstGeom prst="roundRect">
            <a:avLst/>
          </a:prstGeom>
          <a:noFill/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5540650" y="4715962"/>
            <a:ext cx="5711430" cy="146775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7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0" y="67068"/>
            <a:ext cx="10987476" cy="6665076"/>
          </a:xfrm>
          <a:prstGeom prst="rect">
            <a:avLst/>
          </a:prstGeom>
        </p:spPr>
      </p:pic>
      <p:sp>
        <p:nvSpPr>
          <p:cNvPr id="443" name="Google Shape;443;p9"/>
          <p:cNvSpPr/>
          <p:nvPr/>
        </p:nvSpPr>
        <p:spPr>
          <a:xfrm>
            <a:off x="431050" y="2774150"/>
            <a:ext cx="2153100" cy="19658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7179144" y="534707"/>
            <a:ext cx="1188600" cy="59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6778249" y="1558212"/>
            <a:ext cx="3989277" cy="2411338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4600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課程地圖</a:t>
            </a:r>
            <a:endParaRPr lang="en-US" altLang="zh-TW" sz="4600" dirty="0" smtClea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altLang="en-US" sz="4600" b="0" i="0" u="none" strike="noStrike" cap="none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選課輔導手冊</a:t>
            </a:r>
            <a:endParaRPr lang="en-US" altLang="zh-TW" sz="4600" b="0" i="0" u="none" strike="noStrike" cap="none" dirty="0" smtClea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altLang="en-US" sz="4600" b="0" i="0" u="none" strike="noStrike" cap="none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選修課程內容</a:t>
            </a:r>
            <a:endParaRPr sz="46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643031" y="3418263"/>
            <a:ext cx="1586982" cy="9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43031" y="3729058"/>
            <a:ext cx="864569" cy="9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" y="457200"/>
            <a:ext cx="12186395" cy="56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01782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十二年國民基本教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5"/>
          <a:stretch/>
        </p:blipFill>
        <p:spPr bwMode="auto">
          <a:xfrm>
            <a:off x="3984912" y="3672711"/>
            <a:ext cx="7860089" cy="2641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73078" y="386045"/>
            <a:ext cx="4546121" cy="3329796"/>
          </a:xfrm>
          <a:prstGeom prst="cloudCallout">
            <a:avLst>
              <a:gd name="adj1" fmla="val 44632"/>
              <a:gd name="adj2" fmla="val 666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 descr="金陵女中-自主學習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2" y="927369"/>
            <a:ext cx="2324100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886" y="1815956"/>
            <a:ext cx="7734300" cy="4819650"/>
          </a:xfrm>
          <a:prstGeom prst="rect">
            <a:avLst/>
          </a:prstGeom>
        </p:spPr>
      </p:pic>
      <p:sp>
        <p:nvSpPr>
          <p:cNvPr id="408" name="Google Shape;408;p8"/>
          <p:cNvSpPr txBox="1"/>
          <p:nvPr/>
        </p:nvSpPr>
        <p:spPr>
          <a:xfrm>
            <a:off x="929622" y="170021"/>
            <a:ext cx="9966911" cy="85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lang="zh-TW" sz="3200" b="0" i="0" u="none" strike="noStrike" cap="none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sz="3200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en-US" altLang="zh-TW" sz="3200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sz="3200" b="0" i="0" u="none" strike="noStrike" cap="none" dirty="0" smtClean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高一</a:t>
            </a:r>
            <a:r>
              <a:rPr lang="zh-TW" sz="3200" b="0" i="0" u="none" strike="noStrike" cap="none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多元選修開課</a:t>
            </a:r>
            <a:endParaRPr sz="3200" b="0" i="0" u="none" strike="noStrike" cap="none" dirty="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09" name="Google Shape;409;p8"/>
          <p:cNvCxnSpPr/>
          <p:nvPr/>
        </p:nvCxnSpPr>
        <p:spPr>
          <a:xfrm>
            <a:off x="0" y="957203"/>
            <a:ext cx="10896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0" name="Google Shape;410;p8"/>
          <p:cNvSpPr/>
          <p:nvPr/>
        </p:nvSpPr>
        <p:spPr>
          <a:xfrm>
            <a:off x="431371" y="504908"/>
            <a:ext cx="192021" cy="192021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279400" dist="1905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/>
          <p:nvPr/>
        </p:nvSpPr>
        <p:spPr>
          <a:xfrm>
            <a:off x="10992544" y="420271"/>
            <a:ext cx="292789" cy="537255"/>
          </a:xfrm>
          <a:custGeom>
            <a:avLst/>
            <a:gdLst/>
            <a:ahLst/>
            <a:cxnLst/>
            <a:rect l="l" t="t" r="r" b="b"/>
            <a:pathLst>
              <a:path w="2361" h="4328" extrusionOk="0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2208332" y="4225780"/>
            <a:ext cx="7280853" cy="255173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7974425" y="240350"/>
            <a:ext cx="2823000" cy="14337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4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大直高中校本課程</a:t>
            </a:r>
            <a:endParaRPr sz="46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4" name="Google Shape;414;p8"/>
          <p:cNvSpPr/>
          <p:nvPr/>
        </p:nvSpPr>
        <p:spPr>
          <a:xfrm>
            <a:off x="10107083" y="5423449"/>
            <a:ext cx="1578900" cy="93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99" y="57938"/>
                </a:moveTo>
                <a:lnTo>
                  <a:pt x="-37770" y="57938"/>
                </a:lnTo>
                <a:lnTo>
                  <a:pt x="-80036" y="2923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跨校選修</a:t>
            </a:r>
            <a:endParaRPr sz="20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線上課程</a:t>
            </a:r>
            <a:endParaRPr dirty="0"/>
          </a:p>
        </p:txBody>
      </p:sp>
      <p:sp>
        <p:nvSpPr>
          <p:cNvPr id="415" name="Google Shape;415;p8"/>
          <p:cNvSpPr txBox="1"/>
          <p:nvPr/>
        </p:nvSpPr>
        <p:spPr>
          <a:xfrm>
            <a:off x="0" y="1102550"/>
            <a:ext cx="2759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上課時間:星期四34節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2934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46650"/>
          <a:stretch/>
        </p:blipFill>
        <p:spPr>
          <a:xfrm>
            <a:off x="733679" y="2022398"/>
            <a:ext cx="6624475" cy="3027807"/>
          </a:xfrm>
          <a:prstGeom prst="rect">
            <a:avLst/>
          </a:prstGeom>
        </p:spPr>
      </p:pic>
      <p:sp>
        <p:nvSpPr>
          <p:cNvPr id="3" name="Google Shape;408;p8"/>
          <p:cNvSpPr txBox="1"/>
          <p:nvPr/>
        </p:nvSpPr>
        <p:spPr>
          <a:xfrm>
            <a:off x="929622" y="170021"/>
            <a:ext cx="9966911" cy="85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Microsoft Yahei"/>
              <a:buNone/>
            </a:pPr>
            <a:r>
              <a:rPr lang="zh-TW" sz="3200" b="0" i="0" u="none" strike="noStrike" cap="none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sz="3200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en-US" altLang="zh-TW" sz="3200" dirty="0" smtClean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sz="3200" b="0" i="0" u="none" strike="noStrike" cap="none" dirty="0" smtClean="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高一</a:t>
            </a:r>
            <a:r>
              <a:rPr lang="zh-TW" altLang="en-US" sz="3200" dirty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彈</a:t>
            </a:r>
            <a:r>
              <a:rPr lang="en-US" altLang="zh-TW" sz="3200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1&amp;2</a:t>
            </a:r>
            <a:r>
              <a:rPr lang="zh-TW" sz="3200" b="0" i="0" u="none" strike="noStrike" cap="none" dirty="0" smtClean="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開課</a:t>
            </a:r>
            <a:endParaRPr sz="3200" b="0" i="0" u="none" strike="noStrike" cap="none" dirty="0">
              <a:solidFill>
                <a:srgbClr val="7F7F7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4" name="Google Shape;409;p8"/>
          <p:cNvCxnSpPr/>
          <p:nvPr/>
        </p:nvCxnSpPr>
        <p:spPr>
          <a:xfrm>
            <a:off x="0" y="957203"/>
            <a:ext cx="10896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410;p8"/>
          <p:cNvSpPr/>
          <p:nvPr/>
        </p:nvSpPr>
        <p:spPr>
          <a:xfrm>
            <a:off x="431371" y="504908"/>
            <a:ext cx="192021" cy="192021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279400" dist="1905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11;p8"/>
          <p:cNvSpPr/>
          <p:nvPr/>
        </p:nvSpPr>
        <p:spPr>
          <a:xfrm>
            <a:off x="10992544" y="420271"/>
            <a:ext cx="292789" cy="537255"/>
          </a:xfrm>
          <a:custGeom>
            <a:avLst/>
            <a:gdLst/>
            <a:ahLst/>
            <a:cxnLst/>
            <a:rect l="l" t="t" r="r" b="b"/>
            <a:pathLst>
              <a:path w="2361" h="4328" extrusionOk="0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13;p8"/>
          <p:cNvSpPr/>
          <p:nvPr/>
        </p:nvSpPr>
        <p:spPr>
          <a:xfrm>
            <a:off x="7974425" y="240350"/>
            <a:ext cx="2823000" cy="14337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4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大直高中校本課程</a:t>
            </a:r>
            <a:endParaRPr sz="46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Google Shape;415;p8"/>
          <p:cNvSpPr txBox="1"/>
          <p:nvPr/>
        </p:nvSpPr>
        <p:spPr>
          <a:xfrm>
            <a:off x="0" y="1102550"/>
            <a:ext cx="2759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latin typeface="Microsoft JhengHei"/>
                <a:ea typeface="Microsoft JhengHei"/>
                <a:cs typeface="Microsoft JhengHei"/>
                <a:sym typeface="Microsoft JhengHei"/>
              </a:rPr>
              <a:t>上課時間:</a:t>
            </a:r>
            <a:r>
              <a:rPr lang="zh-TW" sz="20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星期</a:t>
            </a:r>
            <a:r>
              <a:rPr lang="zh-TW" altLang="en-US" sz="20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lang="en-US" altLang="zh-TW" sz="20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56</a:t>
            </a:r>
            <a:r>
              <a:rPr lang="zh-TW" sz="2000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節</a:t>
            </a:r>
            <a:endParaRPr sz="2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" name="Google Shape;414;p8"/>
          <p:cNvSpPr/>
          <p:nvPr/>
        </p:nvSpPr>
        <p:spPr>
          <a:xfrm>
            <a:off x="8712802" y="2696984"/>
            <a:ext cx="2751703" cy="7625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99" y="57938"/>
                </a:moveTo>
                <a:lnTo>
                  <a:pt x="-37770" y="57938"/>
                </a:lnTo>
                <a:lnTo>
                  <a:pt x="-80036" y="2923"/>
                </a:lnTo>
              </a:path>
            </a:pathLst>
          </a:cu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 smtClean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第一次、第二次段</a:t>
            </a:r>
            <a:r>
              <a:rPr lang="zh-TW" altLang="en-US" sz="2000" dirty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考</a:t>
            </a:r>
            <a:r>
              <a:rPr lang="zh-TW" altLang="en-US" sz="2000" dirty="0" smtClean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間的彈性時</a:t>
            </a:r>
            <a:r>
              <a:rPr lang="zh-TW" altLang="en-US" sz="2000" dirty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間</a:t>
            </a:r>
            <a:endParaRPr dirty="0"/>
          </a:p>
        </p:txBody>
      </p:sp>
      <p:sp>
        <p:nvSpPr>
          <p:cNvPr id="10" name="Google Shape;414;p8"/>
          <p:cNvSpPr/>
          <p:nvPr/>
        </p:nvSpPr>
        <p:spPr>
          <a:xfrm>
            <a:off x="8712802" y="3526971"/>
            <a:ext cx="3139891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99" y="57938"/>
                </a:moveTo>
                <a:lnTo>
                  <a:pt x="-37770" y="57938"/>
                </a:lnTo>
                <a:lnTo>
                  <a:pt x="-80036" y="2923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 smtClean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第一次段考前與第二</a:t>
            </a:r>
            <a:r>
              <a:rPr lang="en-US" altLang="zh-TW" sz="2000" dirty="0" smtClean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.</a:t>
            </a:r>
            <a:r>
              <a:rPr lang="zh-TW" altLang="en-US" sz="2000" dirty="0" smtClean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三次段考間的彈性時</a:t>
            </a:r>
            <a:r>
              <a:rPr lang="zh-TW" altLang="en-US" sz="2000" dirty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間</a:t>
            </a:r>
            <a:endParaRPr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5233692" y="2378154"/>
            <a:ext cx="1586982" cy="9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412;p8"/>
          <p:cNvSpPr/>
          <p:nvPr/>
        </p:nvSpPr>
        <p:spPr>
          <a:xfrm>
            <a:off x="2143018" y="2195713"/>
            <a:ext cx="1701195" cy="38354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直線圖說文字 2 13"/>
          <p:cNvSpPr/>
          <p:nvPr/>
        </p:nvSpPr>
        <p:spPr>
          <a:xfrm>
            <a:off x="3750906" y="1393861"/>
            <a:ext cx="2519265" cy="42209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883"/>
              <a:gd name="adj6" fmla="val -31482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31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817678"/>
            <a:ext cx="6017623" cy="52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ãnotice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0" y="0"/>
            <a:ext cx="4678680" cy="234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附帶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25563"/>
            <a:ext cx="10515600" cy="445139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多元選修、微課程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線上選課</a:t>
            </a:r>
            <a:endParaRPr lang="en-US" altLang="zh-TW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國文、英文、數學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暑假作業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高一新生專區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Google Shape;469;gead20d5924_0_37"/>
          <p:cNvGraphicFramePr/>
          <p:nvPr>
            <p:extLst>
              <p:ext uri="{D42A27DB-BD31-4B8C-83A1-F6EECF244321}">
                <p14:modId xmlns:p14="http://schemas.microsoft.com/office/powerpoint/2010/main" val="4151070043"/>
              </p:ext>
            </p:extLst>
          </p:nvPr>
        </p:nvGraphicFramePr>
        <p:xfrm>
          <a:off x="671626" y="4176961"/>
          <a:ext cx="5975225" cy="2384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0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ym typeface="Microsoft JhengHei"/>
                        </a:rPr>
                        <a:t>日期</a:t>
                      </a:r>
                      <a:endParaRPr sz="16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ym typeface="Microsoft JhengHei"/>
                        </a:rPr>
                        <a:t>節次</a:t>
                      </a:r>
                      <a:endParaRPr sz="16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ym typeface="Microsoft JhengHei"/>
                        </a:rPr>
                        <a:t>重要事項</a:t>
                      </a:r>
                      <a:endParaRPr sz="16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50"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600" dirty="0" smtClean="0">
                          <a:sym typeface="Microsoft JhengHei"/>
                        </a:rPr>
                        <a:t>8</a:t>
                      </a:r>
                      <a:r>
                        <a:rPr lang="zh-TW" sz="1600" dirty="0" smtClean="0">
                          <a:sym typeface="Microsoft JhengHei"/>
                        </a:rPr>
                        <a:t>/</a:t>
                      </a:r>
                      <a:r>
                        <a:rPr lang="en-US" altLang="zh-TW" sz="1600" dirty="0" smtClean="0">
                          <a:sym typeface="Microsoft JhengHei"/>
                        </a:rPr>
                        <a:t>30</a:t>
                      </a:r>
                      <a:endParaRPr sz="16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 smtClean="0">
                          <a:sym typeface="Microsoft JhengHei"/>
                        </a:rPr>
                        <a:t>週</a:t>
                      </a:r>
                      <a:r>
                        <a:rPr lang="zh-TW" altLang="en-US" sz="1600" dirty="0" smtClean="0">
                          <a:sym typeface="Microsoft JhengHei"/>
                        </a:rPr>
                        <a:t>二</a:t>
                      </a:r>
                      <a:endParaRPr sz="16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ym typeface="Microsoft JhengHei"/>
                        </a:rPr>
                        <a:t>第一</a:t>
                      </a:r>
                      <a:r>
                        <a:rPr lang="zh-TW" sz="1600" dirty="0" smtClean="0">
                          <a:sym typeface="Microsoft JhengHei"/>
                        </a:rPr>
                        <a:t>節</a:t>
                      </a:r>
                      <a:r>
                        <a:rPr lang="en-US" altLang="zh-TW" sz="1600" dirty="0" smtClean="0">
                          <a:sym typeface="Microsoft JhengHei"/>
                        </a:rPr>
                        <a:t>0800-0850</a:t>
                      </a:r>
                      <a:endParaRPr sz="16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 smtClean="0">
                          <a:sym typeface="Microsoft JhengHei"/>
                        </a:rPr>
                        <a:t>大掃除</a:t>
                      </a:r>
                      <a:endParaRPr sz="1600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ym typeface="Microsoft JhengHei"/>
                        </a:rPr>
                        <a:t>第二</a:t>
                      </a:r>
                      <a:r>
                        <a:rPr lang="zh-TW" sz="1600" dirty="0" smtClean="0">
                          <a:sym typeface="Microsoft JhengHei"/>
                        </a:rPr>
                        <a:t>節</a:t>
                      </a:r>
                      <a:r>
                        <a:rPr lang="en-US" altLang="zh-TW" sz="1600" dirty="0" smtClean="0">
                          <a:sym typeface="Microsoft JhengHei"/>
                        </a:rPr>
                        <a:t>0900-0950</a:t>
                      </a:r>
                      <a:endParaRPr sz="160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zh-TW" sz="1600" dirty="0" smtClean="0">
                          <a:sym typeface="Microsoft JhengHei"/>
                        </a:rPr>
                        <a:t>導師時間</a:t>
                      </a:r>
                      <a:endParaRPr sz="1600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ym typeface="Microsoft JhengHei"/>
                        </a:rPr>
                        <a:t>第</a:t>
                      </a:r>
                      <a:r>
                        <a:rPr lang="zh-TW" sz="1600" dirty="0" smtClean="0">
                          <a:sym typeface="Microsoft JhengHei"/>
                        </a:rPr>
                        <a:t>三節</a:t>
                      </a:r>
                      <a:r>
                        <a:rPr lang="en-US" altLang="zh-TW" sz="1600" dirty="0" smtClean="0">
                          <a:sym typeface="Microsoft JhengHei"/>
                        </a:rPr>
                        <a:t>1010-1100</a:t>
                      </a:r>
                      <a:endParaRPr sz="16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ym typeface="Microsoft JhengHei"/>
                        </a:rPr>
                        <a:t>開學典禮</a:t>
                      </a:r>
                      <a:endParaRPr sz="16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ym typeface="Microsoft JhengHei"/>
                        </a:rPr>
                        <a:t>第四</a:t>
                      </a:r>
                      <a:r>
                        <a:rPr lang="zh-TW" sz="1600" dirty="0" smtClean="0">
                          <a:sym typeface="Microsoft JhengHei"/>
                        </a:rPr>
                        <a:t>節</a:t>
                      </a:r>
                      <a:r>
                        <a:rPr lang="en-US" altLang="zh-TW" sz="1600" dirty="0" smtClean="0">
                          <a:sym typeface="Microsoft JhengHei"/>
                        </a:rPr>
                        <a:t>1110-1200</a:t>
                      </a:r>
                      <a:endParaRPr sz="16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ym typeface="Microsoft JhengHei"/>
                        </a:rPr>
                        <a:t>正式上課</a:t>
                      </a:r>
                      <a:endParaRPr sz="16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>
                          <a:sym typeface="Microsoft JhengHei"/>
                        </a:rPr>
                        <a:t>16:00</a:t>
                      </a:r>
                      <a:endParaRPr sz="16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u="none" strike="noStrike" cap="none" dirty="0">
                          <a:sym typeface="Microsoft JhengHei"/>
                        </a:rPr>
                        <a:t>16:00放學</a:t>
                      </a:r>
                      <a:endParaRPr sz="1600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组合 83"/>
          <p:cNvGrpSpPr/>
          <p:nvPr/>
        </p:nvGrpSpPr>
        <p:grpSpPr>
          <a:xfrm>
            <a:off x="671626" y="3269532"/>
            <a:ext cx="2307124" cy="872554"/>
            <a:chOff x="814328" y="3219334"/>
            <a:chExt cx="1356392" cy="432536"/>
          </a:xfrm>
        </p:grpSpPr>
        <p:grpSp>
          <p:nvGrpSpPr>
            <p:cNvPr id="7" name="组合 84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9" name="组合 86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圆角矩形 88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zh-CN" altLang="en-US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" name="圆角矩形 89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/>
                  <a:endParaRPr lang="zh-CN" altLang="en-US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" name="椭圆 87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TextBox 75"/>
            <p:cNvSpPr txBox="1"/>
            <p:nvPr/>
          </p:nvSpPr>
          <p:spPr>
            <a:xfrm>
              <a:off x="1161835" y="3331187"/>
              <a:ext cx="787838" cy="213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defTabSz="685783"/>
              <a:r>
                <a:rPr lang="zh-TW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開學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640" y="2211088"/>
            <a:ext cx="5329615" cy="4156024"/>
          </a:xfrm>
          <a:prstGeom prst="rect">
            <a:avLst/>
          </a:prstGeom>
        </p:spPr>
      </p:pic>
      <p:sp>
        <p:nvSpPr>
          <p:cNvPr id="21" name="圓角矩形 20"/>
          <p:cNvSpPr/>
          <p:nvPr/>
        </p:nvSpPr>
        <p:spPr>
          <a:xfrm>
            <a:off x="8169568" y="6055743"/>
            <a:ext cx="538386" cy="2501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7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geb0f65f8ed_0_6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8" y="3686175"/>
            <a:ext cx="682942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eb0f65f8ed_0_600"/>
          <p:cNvSpPr txBox="1"/>
          <p:nvPr/>
        </p:nvSpPr>
        <p:spPr>
          <a:xfrm>
            <a:off x="838200" y="519225"/>
            <a:ext cx="105156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0000"/>
              </a:buClr>
              <a:buSzPts val="4400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附帶</a:t>
            </a:r>
            <a:r>
              <a: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endParaRPr sz="4400" b="0" i="0" u="none" strike="noStrike" cap="none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6" name="Google Shape;626;geb0f65f8ed_0_600"/>
          <p:cNvSpPr txBox="1">
            <a:spLocks noGrp="1"/>
          </p:cNvSpPr>
          <p:nvPr>
            <p:ph type="body" idx="1"/>
          </p:nvPr>
        </p:nvSpPr>
        <p:spPr>
          <a:xfrm>
            <a:off x="838200" y="1241725"/>
            <a:ext cx="10515600" cy="51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學校帳號開通（收信、google classroom）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線上學習模擬演練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保持與班上良好的線上連繫措施（line群組...）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備有足量的線上學習設備（圖書館提供借用）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正向積極的學習心情</a:t>
            </a:r>
            <a:endParaRPr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27" name="Google Shape;627;geb0f65f8ed_0_600" descr="ãsummaryãçåçæå°çµæ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32459">
            <a:off x="6795397" y="2876804"/>
            <a:ext cx="5385331" cy="3694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1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8" y="482986"/>
            <a:ext cx="6654019" cy="6375014"/>
          </a:xfrm>
          <a:prstGeom prst="rect">
            <a:avLst/>
          </a:prstGeom>
        </p:spPr>
      </p:pic>
      <p:pic>
        <p:nvPicPr>
          <p:cNvPr id="10244" name="Picture 4" descr="ãthankyou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1685776"/>
            <a:ext cx="6077243" cy="3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è£ç¿ç­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gead20d5924_0_82"/>
          <p:cNvGrpSpPr/>
          <p:nvPr/>
        </p:nvGrpSpPr>
        <p:grpSpPr>
          <a:xfrm>
            <a:off x="3424615" y="841070"/>
            <a:ext cx="4532669" cy="798787"/>
            <a:chOff x="3710511" y="1059589"/>
            <a:chExt cx="4101592" cy="599105"/>
          </a:xfrm>
        </p:grpSpPr>
        <p:grpSp>
          <p:nvGrpSpPr>
            <p:cNvPr id="268" name="Google Shape;268;gead20d5924_0_82"/>
            <p:cNvGrpSpPr/>
            <p:nvPr/>
          </p:nvGrpSpPr>
          <p:grpSpPr>
            <a:xfrm>
              <a:off x="3710511" y="1059589"/>
              <a:ext cx="4101592" cy="599105"/>
              <a:chOff x="4139952" y="1170041"/>
              <a:chExt cx="3672300" cy="536400"/>
            </a:xfrm>
          </p:grpSpPr>
          <p:sp>
            <p:nvSpPr>
              <p:cNvPr id="269" name="Google Shape;269;gead20d5924_0_82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70" name="Google Shape;270;gead20d5924_0_82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71" name="Google Shape;271;gead20d5924_0_82"/>
              <p:cNvSpPr txBox="1"/>
              <p:nvPr/>
            </p:nvSpPr>
            <p:spPr>
              <a:xfrm>
                <a:off x="4246437" y="1253632"/>
                <a:ext cx="5520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01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72" name="Google Shape;272;gead20d5924_0_82"/>
            <p:cNvSpPr txBox="1"/>
            <p:nvPr/>
          </p:nvSpPr>
          <p:spPr>
            <a:xfrm>
              <a:off x="5377901" y="1133601"/>
              <a:ext cx="17226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部定必修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73" name="Google Shape;273;gead20d5924_0_82"/>
          <p:cNvGrpSpPr/>
          <p:nvPr/>
        </p:nvGrpSpPr>
        <p:grpSpPr>
          <a:xfrm>
            <a:off x="3438578" y="2934448"/>
            <a:ext cx="4532669" cy="798787"/>
            <a:chOff x="3720983" y="2324922"/>
            <a:chExt cx="4101592" cy="599105"/>
          </a:xfrm>
        </p:grpSpPr>
        <p:grpSp>
          <p:nvGrpSpPr>
            <p:cNvPr id="274" name="Google Shape;274;gead20d5924_0_82"/>
            <p:cNvGrpSpPr/>
            <p:nvPr/>
          </p:nvGrpSpPr>
          <p:grpSpPr>
            <a:xfrm>
              <a:off x="3720983" y="2324922"/>
              <a:ext cx="4101592" cy="599105"/>
              <a:chOff x="4139952" y="1170041"/>
              <a:chExt cx="3672300" cy="536400"/>
            </a:xfrm>
          </p:grpSpPr>
          <p:sp>
            <p:nvSpPr>
              <p:cNvPr id="275" name="Google Shape;275;gead20d5924_0_82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76" name="Google Shape;276;gead20d5924_0_82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77" name="Google Shape;277;gead20d5924_0_82"/>
              <p:cNvSpPr txBox="1"/>
              <p:nvPr/>
            </p:nvSpPr>
            <p:spPr>
              <a:xfrm>
                <a:off x="4246450" y="1253629"/>
                <a:ext cx="5934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03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78" name="Google Shape;278;gead20d5924_0_82"/>
            <p:cNvSpPr txBox="1"/>
            <p:nvPr/>
          </p:nvSpPr>
          <p:spPr>
            <a:xfrm>
              <a:off x="5689394" y="2426250"/>
              <a:ext cx="11091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選修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79" name="Google Shape;279;gead20d5924_0_82"/>
          <p:cNvGrpSpPr/>
          <p:nvPr/>
        </p:nvGrpSpPr>
        <p:grpSpPr>
          <a:xfrm>
            <a:off x="3424615" y="3981121"/>
            <a:ext cx="4546815" cy="798787"/>
            <a:chOff x="3710511" y="3590256"/>
            <a:chExt cx="4114392" cy="599105"/>
          </a:xfrm>
        </p:grpSpPr>
        <p:grpSp>
          <p:nvGrpSpPr>
            <p:cNvPr id="280" name="Google Shape;280;gead20d5924_0_82"/>
            <p:cNvGrpSpPr/>
            <p:nvPr/>
          </p:nvGrpSpPr>
          <p:grpSpPr>
            <a:xfrm>
              <a:off x="3710511" y="3590256"/>
              <a:ext cx="4101592" cy="599105"/>
              <a:chOff x="4139952" y="1170041"/>
              <a:chExt cx="3672300" cy="536400"/>
            </a:xfrm>
          </p:grpSpPr>
          <p:sp>
            <p:nvSpPr>
              <p:cNvPr id="281" name="Google Shape;281;gead20d5924_0_82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82" name="Google Shape;282;gead20d5924_0_82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83" name="Google Shape;283;gead20d5924_0_82"/>
              <p:cNvSpPr txBox="1"/>
              <p:nvPr/>
            </p:nvSpPr>
            <p:spPr>
              <a:xfrm>
                <a:off x="4246437" y="1253631"/>
                <a:ext cx="5967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04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84" name="Google Shape;284;gead20d5924_0_82"/>
            <p:cNvSpPr txBox="1"/>
            <p:nvPr/>
          </p:nvSpPr>
          <p:spPr>
            <a:xfrm>
              <a:off x="5076003" y="3699517"/>
              <a:ext cx="27489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彈性學習時間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85" name="Google Shape;285;gead20d5924_0_82"/>
          <p:cNvGrpSpPr/>
          <p:nvPr/>
        </p:nvGrpSpPr>
        <p:grpSpPr>
          <a:xfrm>
            <a:off x="3424615" y="1887779"/>
            <a:ext cx="4532669" cy="798787"/>
            <a:chOff x="3710511" y="1059589"/>
            <a:chExt cx="4101592" cy="599105"/>
          </a:xfrm>
        </p:grpSpPr>
        <p:grpSp>
          <p:nvGrpSpPr>
            <p:cNvPr id="286" name="Google Shape;286;gead20d5924_0_82"/>
            <p:cNvGrpSpPr/>
            <p:nvPr/>
          </p:nvGrpSpPr>
          <p:grpSpPr>
            <a:xfrm>
              <a:off x="3710511" y="1059589"/>
              <a:ext cx="4101592" cy="599105"/>
              <a:chOff x="4139952" y="1170041"/>
              <a:chExt cx="3672300" cy="536400"/>
            </a:xfrm>
          </p:grpSpPr>
          <p:sp>
            <p:nvSpPr>
              <p:cNvPr id="287" name="Google Shape;287;gead20d5924_0_82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88" name="Google Shape;288;gead20d5924_0_82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89" name="Google Shape;289;gead20d5924_0_82"/>
              <p:cNvSpPr txBox="1"/>
              <p:nvPr/>
            </p:nvSpPr>
            <p:spPr>
              <a:xfrm>
                <a:off x="4246436" y="1253626"/>
                <a:ext cx="5922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02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90" name="Google Shape;290;gead20d5924_0_82"/>
            <p:cNvSpPr txBox="1"/>
            <p:nvPr/>
          </p:nvSpPr>
          <p:spPr>
            <a:xfrm>
              <a:off x="5377902" y="1140644"/>
              <a:ext cx="17226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校訂必修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291" name="Google Shape;291;gead20d5924_0_82"/>
          <p:cNvGrpSpPr/>
          <p:nvPr/>
        </p:nvGrpSpPr>
        <p:grpSpPr>
          <a:xfrm>
            <a:off x="585705" y="2126843"/>
            <a:ext cx="2384698" cy="2355494"/>
            <a:chOff x="304800" y="673100"/>
            <a:chExt cx="4000500" cy="4000500"/>
          </a:xfrm>
        </p:grpSpPr>
        <p:sp>
          <p:nvSpPr>
            <p:cNvPr id="292" name="Google Shape;292;gead20d5924_0_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19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ead20d5924_0_82"/>
            <p:cNvSpPr/>
            <p:nvPr/>
          </p:nvSpPr>
          <p:spPr>
            <a:xfrm>
              <a:off x="392113" y="760413"/>
              <a:ext cx="3825900" cy="3825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44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gead20d5924_0_82"/>
          <p:cNvSpPr txBox="1"/>
          <p:nvPr/>
        </p:nvSpPr>
        <p:spPr>
          <a:xfrm>
            <a:off x="830831" y="2685440"/>
            <a:ext cx="19038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zh-TW" sz="3733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高中</a:t>
            </a:r>
            <a:endParaRPr sz="3733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lang="zh-TW" sz="3733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總體課程</a:t>
            </a:r>
            <a:endParaRPr sz="3733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95" name="Google Shape;295;gead20d5924_0_82"/>
          <p:cNvGrpSpPr/>
          <p:nvPr/>
        </p:nvGrpSpPr>
        <p:grpSpPr>
          <a:xfrm>
            <a:off x="3424614" y="5032472"/>
            <a:ext cx="4532891" cy="798787"/>
            <a:chOff x="3710511" y="3590256"/>
            <a:chExt cx="4101793" cy="599105"/>
          </a:xfrm>
        </p:grpSpPr>
        <p:grpSp>
          <p:nvGrpSpPr>
            <p:cNvPr id="296" name="Google Shape;296;gead20d5924_0_82"/>
            <p:cNvGrpSpPr/>
            <p:nvPr/>
          </p:nvGrpSpPr>
          <p:grpSpPr>
            <a:xfrm>
              <a:off x="3710511" y="3590256"/>
              <a:ext cx="4101592" cy="599105"/>
              <a:chOff x="4139952" y="1170041"/>
              <a:chExt cx="3672300" cy="536400"/>
            </a:xfrm>
          </p:grpSpPr>
          <p:sp>
            <p:nvSpPr>
              <p:cNvPr id="297" name="Google Shape;297;gead20d5924_0_82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98" name="Google Shape;298;gead20d5924_0_82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99" name="Google Shape;299;gead20d5924_0_82"/>
              <p:cNvSpPr txBox="1"/>
              <p:nvPr/>
            </p:nvSpPr>
            <p:spPr>
              <a:xfrm>
                <a:off x="4246437" y="1253630"/>
                <a:ext cx="5823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05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00" name="Google Shape;300;gead20d5924_0_82"/>
            <p:cNvSpPr txBox="1"/>
            <p:nvPr/>
          </p:nvSpPr>
          <p:spPr>
            <a:xfrm>
              <a:off x="5076004" y="3679585"/>
              <a:ext cx="27363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團體活動時間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01" name="Google Shape;301;gead20d5924_0_82"/>
          <p:cNvSpPr/>
          <p:nvPr/>
        </p:nvSpPr>
        <p:spPr>
          <a:xfrm rot="10800000">
            <a:off x="8151125" y="895511"/>
            <a:ext cx="516889" cy="2837986"/>
          </a:xfrm>
          <a:custGeom>
            <a:avLst/>
            <a:gdLst/>
            <a:ahLst/>
            <a:cxnLst/>
            <a:rect l="l" t="t" r="r" b="b"/>
            <a:pathLst>
              <a:path w="931331" h="3822203" extrusionOk="0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2" name="Google Shape;302;gead20d5924_0_82"/>
          <p:cNvSpPr/>
          <p:nvPr/>
        </p:nvSpPr>
        <p:spPr>
          <a:xfrm rot="10800000">
            <a:off x="8155429" y="3977794"/>
            <a:ext cx="516889" cy="1853768"/>
          </a:xfrm>
          <a:custGeom>
            <a:avLst/>
            <a:gdLst/>
            <a:ahLst/>
            <a:cxnLst/>
            <a:rect l="l" t="t" r="r" b="b"/>
            <a:pathLst>
              <a:path w="931331" h="3822203" extrusionOk="0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03" name="Google Shape;303;gead20d5924_0_82"/>
          <p:cNvGrpSpPr/>
          <p:nvPr/>
        </p:nvGrpSpPr>
        <p:grpSpPr>
          <a:xfrm>
            <a:off x="8848082" y="1246921"/>
            <a:ext cx="2070659" cy="2118265"/>
            <a:chOff x="304800" y="673100"/>
            <a:chExt cx="4000500" cy="4000500"/>
          </a:xfrm>
        </p:grpSpPr>
        <p:sp>
          <p:nvSpPr>
            <p:cNvPr id="304" name="Google Shape;304;gead20d5924_0_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19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ead20d5924_0_82"/>
            <p:cNvSpPr/>
            <p:nvPr/>
          </p:nvSpPr>
          <p:spPr>
            <a:xfrm>
              <a:off x="392113" y="760413"/>
              <a:ext cx="3825900" cy="3825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44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gead20d5924_0_82"/>
          <p:cNvSpPr txBox="1"/>
          <p:nvPr/>
        </p:nvSpPr>
        <p:spPr>
          <a:xfrm>
            <a:off x="9088610" y="2053947"/>
            <a:ext cx="165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有學分</a:t>
            </a:r>
            <a:endParaRPr sz="36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07" name="Google Shape;307;gead20d5924_0_82"/>
          <p:cNvGrpSpPr/>
          <p:nvPr/>
        </p:nvGrpSpPr>
        <p:grpSpPr>
          <a:xfrm>
            <a:off x="8904835" y="3843641"/>
            <a:ext cx="2070659" cy="2118265"/>
            <a:chOff x="304800" y="673100"/>
            <a:chExt cx="4000500" cy="4000500"/>
          </a:xfrm>
        </p:grpSpPr>
        <p:sp>
          <p:nvSpPr>
            <p:cNvPr id="308" name="Google Shape;308;gead20d5924_0_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19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gead20d5924_0_82"/>
            <p:cNvSpPr/>
            <p:nvPr/>
          </p:nvSpPr>
          <p:spPr>
            <a:xfrm>
              <a:off x="392113" y="760413"/>
              <a:ext cx="3825900" cy="3825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44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gead20d5924_0_82"/>
          <p:cNvSpPr/>
          <p:nvPr/>
        </p:nvSpPr>
        <p:spPr>
          <a:xfrm>
            <a:off x="106075" y="0"/>
            <a:ext cx="3124800" cy="14337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47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108課綱</a:t>
            </a:r>
            <a:endParaRPr sz="47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7" name="TextBox 70"/>
          <p:cNvSpPr txBox="1"/>
          <p:nvPr/>
        </p:nvSpPr>
        <p:spPr>
          <a:xfrm>
            <a:off x="8934261" y="4431329"/>
            <a:ext cx="204120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TW" altLang="en-US" sz="3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計</a:t>
            </a:r>
            <a:r>
              <a:rPr lang="zh-TW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學分</a:t>
            </a:r>
            <a:endParaRPr lang="en-US" altLang="zh-TW" sz="36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TW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(0</a:t>
            </a:r>
            <a:r>
              <a:rPr lang="zh-TW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學分</a:t>
            </a:r>
            <a:r>
              <a:rPr lang="en-US" altLang="zh-TW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34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gead20d5924_0_130"/>
          <p:cNvGrpSpPr/>
          <p:nvPr/>
        </p:nvGrpSpPr>
        <p:grpSpPr>
          <a:xfrm>
            <a:off x="2699311" y="1599617"/>
            <a:ext cx="4166807" cy="798787"/>
            <a:chOff x="3710511" y="1059589"/>
            <a:chExt cx="4101592" cy="599105"/>
          </a:xfrm>
        </p:grpSpPr>
        <p:grpSp>
          <p:nvGrpSpPr>
            <p:cNvPr id="318" name="Google Shape;318;gead20d5924_0_130"/>
            <p:cNvGrpSpPr/>
            <p:nvPr/>
          </p:nvGrpSpPr>
          <p:grpSpPr>
            <a:xfrm>
              <a:off x="3710511" y="1059589"/>
              <a:ext cx="4101592" cy="599105"/>
              <a:chOff x="4139952" y="1170041"/>
              <a:chExt cx="3672300" cy="536400"/>
            </a:xfrm>
          </p:grpSpPr>
          <p:sp>
            <p:nvSpPr>
              <p:cNvPr id="319" name="Google Shape;319;gead20d5924_0_130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20" name="Google Shape;320;gead20d5924_0_130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21" name="Google Shape;321;gead20d5924_0_130"/>
              <p:cNvSpPr txBox="1"/>
              <p:nvPr/>
            </p:nvSpPr>
            <p:spPr>
              <a:xfrm>
                <a:off x="4246453" y="1253634"/>
                <a:ext cx="7113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01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22" name="Google Shape;322;gead20d5924_0_130"/>
            <p:cNvSpPr txBox="1"/>
            <p:nvPr/>
          </p:nvSpPr>
          <p:spPr>
            <a:xfrm>
              <a:off x="5377914" y="1133603"/>
              <a:ext cx="18738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部定必修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23" name="Google Shape;323;gead20d5924_0_130"/>
          <p:cNvGrpSpPr/>
          <p:nvPr/>
        </p:nvGrpSpPr>
        <p:grpSpPr>
          <a:xfrm>
            <a:off x="2713274" y="3692996"/>
            <a:ext cx="4166807" cy="798787"/>
            <a:chOff x="3720983" y="2324922"/>
            <a:chExt cx="4101592" cy="599105"/>
          </a:xfrm>
        </p:grpSpPr>
        <p:grpSp>
          <p:nvGrpSpPr>
            <p:cNvPr id="324" name="Google Shape;324;gead20d5924_0_130"/>
            <p:cNvGrpSpPr/>
            <p:nvPr/>
          </p:nvGrpSpPr>
          <p:grpSpPr>
            <a:xfrm>
              <a:off x="3720983" y="2324922"/>
              <a:ext cx="4101592" cy="599105"/>
              <a:chOff x="4139952" y="1170041"/>
              <a:chExt cx="3672300" cy="536400"/>
            </a:xfrm>
          </p:grpSpPr>
          <p:sp>
            <p:nvSpPr>
              <p:cNvPr id="325" name="Google Shape;325;gead20d5924_0_130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26" name="Google Shape;326;gead20d5924_0_130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27" name="Google Shape;327;gead20d5924_0_130"/>
              <p:cNvSpPr txBox="1"/>
              <p:nvPr/>
            </p:nvSpPr>
            <p:spPr>
              <a:xfrm>
                <a:off x="4246435" y="1253631"/>
                <a:ext cx="6309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03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28" name="Google Shape;328;gead20d5924_0_130"/>
            <p:cNvSpPr txBox="1"/>
            <p:nvPr/>
          </p:nvSpPr>
          <p:spPr>
            <a:xfrm>
              <a:off x="5689413" y="2426253"/>
              <a:ext cx="14958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選修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29" name="Google Shape;329;gead20d5924_0_130"/>
          <p:cNvGrpSpPr/>
          <p:nvPr/>
        </p:nvGrpSpPr>
        <p:grpSpPr>
          <a:xfrm>
            <a:off x="2699311" y="2646326"/>
            <a:ext cx="4166807" cy="798787"/>
            <a:chOff x="3710511" y="1059589"/>
            <a:chExt cx="4101592" cy="599105"/>
          </a:xfrm>
        </p:grpSpPr>
        <p:grpSp>
          <p:nvGrpSpPr>
            <p:cNvPr id="330" name="Google Shape;330;gead20d5924_0_130"/>
            <p:cNvGrpSpPr/>
            <p:nvPr/>
          </p:nvGrpSpPr>
          <p:grpSpPr>
            <a:xfrm>
              <a:off x="3710511" y="1059589"/>
              <a:ext cx="4101592" cy="599105"/>
              <a:chOff x="4139952" y="1170041"/>
              <a:chExt cx="3672300" cy="536400"/>
            </a:xfrm>
          </p:grpSpPr>
          <p:sp>
            <p:nvSpPr>
              <p:cNvPr id="331" name="Google Shape;331;gead20d5924_0_130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32" name="Google Shape;332;gead20d5924_0_130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33" name="Google Shape;333;gead20d5924_0_130"/>
              <p:cNvSpPr txBox="1"/>
              <p:nvPr/>
            </p:nvSpPr>
            <p:spPr>
              <a:xfrm>
                <a:off x="4246449" y="1253628"/>
                <a:ext cx="6318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02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34" name="Google Shape;334;gead20d5924_0_130"/>
            <p:cNvSpPr txBox="1"/>
            <p:nvPr/>
          </p:nvSpPr>
          <p:spPr>
            <a:xfrm>
              <a:off x="5377915" y="1140647"/>
              <a:ext cx="20670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校訂必修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35" name="Google Shape;335;gead20d5924_0_130"/>
          <p:cNvSpPr/>
          <p:nvPr/>
        </p:nvSpPr>
        <p:spPr>
          <a:xfrm>
            <a:off x="2168698" y="1584046"/>
            <a:ext cx="474979" cy="2904874"/>
          </a:xfrm>
          <a:custGeom>
            <a:avLst/>
            <a:gdLst/>
            <a:ahLst/>
            <a:cxnLst/>
            <a:rect l="l" t="t" r="r" b="b"/>
            <a:pathLst>
              <a:path w="931331" h="3822203" extrusionOk="0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36" name="Google Shape;336;gead20d5924_0_130"/>
          <p:cNvGrpSpPr/>
          <p:nvPr/>
        </p:nvGrpSpPr>
        <p:grpSpPr>
          <a:xfrm>
            <a:off x="209657" y="1942246"/>
            <a:ext cx="1903438" cy="2118265"/>
            <a:chOff x="304800" y="673100"/>
            <a:chExt cx="4000500" cy="4000500"/>
          </a:xfrm>
        </p:grpSpPr>
        <p:sp>
          <p:nvSpPr>
            <p:cNvPr id="337" name="Google Shape;337;gead20d5924_0_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19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gead20d5924_0_130"/>
            <p:cNvSpPr/>
            <p:nvPr/>
          </p:nvSpPr>
          <p:spPr>
            <a:xfrm>
              <a:off x="392113" y="760413"/>
              <a:ext cx="3825900" cy="3825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44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gead20d5924_0_130"/>
          <p:cNvSpPr txBox="1"/>
          <p:nvPr/>
        </p:nvSpPr>
        <p:spPr>
          <a:xfrm>
            <a:off x="450202" y="2749272"/>
            <a:ext cx="151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有學分</a:t>
            </a:r>
            <a:endParaRPr sz="36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0" name="Google Shape;340;gead20d5924_0_130"/>
          <p:cNvSpPr/>
          <p:nvPr/>
        </p:nvSpPr>
        <p:spPr>
          <a:xfrm>
            <a:off x="6936033" y="1756129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1" name="Google Shape;341;gead20d5924_0_130"/>
          <p:cNvSpPr/>
          <p:nvPr/>
        </p:nvSpPr>
        <p:spPr>
          <a:xfrm>
            <a:off x="7201243" y="1803799"/>
            <a:ext cx="1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傳統學科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ead20d5924_0_130"/>
          <p:cNvSpPr/>
          <p:nvPr/>
        </p:nvSpPr>
        <p:spPr>
          <a:xfrm>
            <a:off x="6921780" y="2790272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3" name="Google Shape;343;gead20d5924_0_130"/>
          <p:cNvSpPr/>
          <p:nvPr/>
        </p:nvSpPr>
        <p:spPr>
          <a:xfrm>
            <a:off x="7186990" y="2837942"/>
            <a:ext cx="1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學校特色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ead20d5924_0_130"/>
          <p:cNvSpPr/>
          <p:nvPr/>
        </p:nvSpPr>
        <p:spPr>
          <a:xfrm>
            <a:off x="6960122" y="3828090"/>
            <a:ext cx="2149917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5" name="Google Shape;345;gead20d5924_0_130"/>
          <p:cNvSpPr/>
          <p:nvPr/>
        </p:nvSpPr>
        <p:spPr>
          <a:xfrm>
            <a:off x="7225332" y="3875760"/>
            <a:ext cx="188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加深加廣選修</a:t>
            </a:r>
            <a:endParaRPr sz="24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6" name="Google Shape;346;gead20d5924_0_130"/>
          <p:cNvSpPr/>
          <p:nvPr/>
        </p:nvSpPr>
        <p:spPr>
          <a:xfrm>
            <a:off x="6960122" y="4482584"/>
            <a:ext cx="2149917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7" name="Google Shape;347;gead20d5924_0_130"/>
          <p:cNvSpPr/>
          <p:nvPr/>
        </p:nvSpPr>
        <p:spPr>
          <a:xfrm>
            <a:off x="7225332" y="4530254"/>
            <a:ext cx="15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補強性選修</a:t>
            </a:r>
            <a:endParaRPr sz="24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" name="Google Shape;348;gead20d5924_0_130"/>
          <p:cNvSpPr/>
          <p:nvPr/>
        </p:nvSpPr>
        <p:spPr>
          <a:xfrm>
            <a:off x="6949706" y="5137078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9" name="Google Shape;349;gead20d5924_0_130"/>
          <p:cNvSpPr/>
          <p:nvPr/>
        </p:nvSpPr>
        <p:spPr>
          <a:xfrm>
            <a:off x="7214916" y="5184748"/>
            <a:ext cx="1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ead20d5924_0_130"/>
          <p:cNvSpPr/>
          <p:nvPr/>
        </p:nvSpPr>
        <p:spPr>
          <a:xfrm>
            <a:off x="9247032" y="2786596"/>
            <a:ext cx="2160355" cy="454525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1" name="Google Shape;351;gead20d5924_0_130"/>
          <p:cNvSpPr/>
          <p:nvPr/>
        </p:nvSpPr>
        <p:spPr>
          <a:xfrm>
            <a:off x="9512242" y="2834267"/>
            <a:ext cx="189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4學分/</a:t>
            </a:r>
            <a:r>
              <a:rPr lang="zh-TW" sz="240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endParaRPr sz="24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" name="Google Shape;352;gead20d5924_0_130"/>
          <p:cNvSpPr/>
          <p:nvPr/>
        </p:nvSpPr>
        <p:spPr>
          <a:xfrm>
            <a:off x="9247032" y="629862"/>
            <a:ext cx="1476300" cy="9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56000" y="135000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國文、英文數學……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" name="Google Shape;353;gead20d5924_0_130"/>
          <p:cNvSpPr/>
          <p:nvPr/>
        </p:nvSpPr>
        <p:spPr>
          <a:xfrm>
            <a:off x="9741220" y="3602350"/>
            <a:ext cx="2003700" cy="76549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252"/>
              <a:gd name="adj6" fmla="val -46667"/>
            </a:avLst>
          </a:prstGeom>
          <a:solidFill>
            <a:srgbClr val="FF33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高二</a:t>
            </a:r>
            <a:r>
              <a:rPr lang="zh-TW" sz="200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altLang="en-US" sz="20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以永續</a:t>
            </a:r>
            <a:r>
              <a:rPr lang="zh-TW" altLang="en-US" sz="2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為本的</a:t>
            </a:r>
            <a:r>
              <a:rPr lang="zh-TW" sz="200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專題</a:t>
            </a:r>
            <a:r>
              <a:rPr lang="zh-TW" altLang="en-US" sz="2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製</a:t>
            </a:r>
            <a:r>
              <a:rPr lang="zh-TW" sz="200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ead20d5924_0_130"/>
          <p:cNvSpPr/>
          <p:nvPr/>
        </p:nvSpPr>
        <p:spPr>
          <a:xfrm>
            <a:off x="3366983" y="5184748"/>
            <a:ext cx="2365500" cy="155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33356" y="0"/>
                </a:moveTo>
                <a:close/>
              </a:path>
              <a:path w="120000" h="120000" fill="none" extrusionOk="0">
                <a:moveTo>
                  <a:pt x="133356" y="30955"/>
                </a:moveTo>
                <a:lnTo>
                  <a:pt x="150577" y="30737"/>
                </a:lnTo>
                <a:lnTo>
                  <a:pt x="183800" y="-72361"/>
                </a:lnTo>
              </a:path>
            </a:pathLst>
          </a:custGeom>
          <a:solidFill>
            <a:srgbClr val="548135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各類文學選讀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英文作文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社會環境議題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創新生活與家庭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…………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ead20d5924_0_130"/>
          <p:cNvSpPr/>
          <p:nvPr/>
        </p:nvSpPr>
        <p:spPr>
          <a:xfrm>
            <a:off x="8623674" y="5974342"/>
            <a:ext cx="2099700" cy="67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250" y="0"/>
                </a:moveTo>
                <a:close/>
              </a:path>
              <a:path w="120000" h="120000" fill="none" extrusionOk="0">
                <a:moveTo>
                  <a:pt x="-9250" y="42790"/>
                </a:moveTo>
                <a:lnTo>
                  <a:pt x="-46835" y="43242"/>
                </a:lnTo>
                <a:lnTo>
                  <a:pt x="-45724" y="-64969"/>
                </a:lnTo>
              </a:path>
            </a:pathLst>
          </a:custGeom>
          <a:solidFill>
            <a:srgbClr val="7B7B7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各類型多元課程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跑班選修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" name="Google Shape;357;gead20d5924_0_130"/>
          <p:cNvSpPr/>
          <p:nvPr/>
        </p:nvSpPr>
        <p:spPr>
          <a:xfrm>
            <a:off x="106075" y="0"/>
            <a:ext cx="3124800" cy="14337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altLang="en-US" sz="4700" b="0" i="0" u="none" strike="noStrike" cap="none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大直高中</a:t>
            </a:r>
            <a:endParaRPr sz="47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9175171" y="2569463"/>
            <a:ext cx="2910437" cy="20340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圓角矩形 43"/>
          <p:cNvSpPr/>
          <p:nvPr/>
        </p:nvSpPr>
        <p:spPr>
          <a:xfrm>
            <a:off x="6866118" y="5060472"/>
            <a:ext cx="4022706" cy="1676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9673524" y="4491135"/>
            <a:ext cx="2071396" cy="718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7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gead20d5924_0_174"/>
          <p:cNvGrpSpPr/>
          <p:nvPr/>
        </p:nvGrpSpPr>
        <p:grpSpPr>
          <a:xfrm>
            <a:off x="2829466" y="1851507"/>
            <a:ext cx="3787410" cy="798787"/>
            <a:chOff x="3710511" y="3590256"/>
            <a:chExt cx="4101592" cy="599105"/>
          </a:xfrm>
        </p:grpSpPr>
        <p:grpSp>
          <p:nvGrpSpPr>
            <p:cNvPr id="364" name="Google Shape;364;gead20d5924_0_174"/>
            <p:cNvGrpSpPr/>
            <p:nvPr/>
          </p:nvGrpSpPr>
          <p:grpSpPr>
            <a:xfrm>
              <a:off x="3710511" y="3590256"/>
              <a:ext cx="4101592" cy="599105"/>
              <a:chOff x="4139952" y="1170041"/>
              <a:chExt cx="3672300" cy="536400"/>
            </a:xfrm>
          </p:grpSpPr>
          <p:sp>
            <p:nvSpPr>
              <p:cNvPr id="365" name="Google Shape;365;gead20d5924_0_174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66" name="Google Shape;366;gead20d5924_0_174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67" name="Google Shape;367;gead20d5924_0_174"/>
              <p:cNvSpPr txBox="1"/>
              <p:nvPr/>
            </p:nvSpPr>
            <p:spPr>
              <a:xfrm>
                <a:off x="4246450" y="1253627"/>
                <a:ext cx="6696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04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68" name="Google Shape;368;gead20d5924_0_174"/>
            <p:cNvSpPr txBox="1"/>
            <p:nvPr/>
          </p:nvSpPr>
          <p:spPr>
            <a:xfrm>
              <a:off x="4353903" y="3699532"/>
              <a:ext cx="30810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彈性學習時間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69" name="Google Shape;369;gead20d5924_0_174"/>
          <p:cNvGrpSpPr/>
          <p:nvPr/>
        </p:nvGrpSpPr>
        <p:grpSpPr>
          <a:xfrm>
            <a:off x="2822526" y="4127998"/>
            <a:ext cx="3787410" cy="798787"/>
            <a:chOff x="3710511" y="3590256"/>
            <a:chExt cx="4101592" cy="599105"/>
          </a:xfrm>
        </p:grpSpPr>
        <p:grpSp>
          <p:nvGrpSpPr>
            <p:cNvPr id="370" name="Google Shape;370;gead20d5924_0_174"/>
            <p:cNvGrpSpPr/>
            <p:nvPr/>
          </p:nvGrpSpPr>
          <p:grpSpPr>
            <a:xfrm>
              <a:off x="3710511" y="3590256"/>
              <a:ext cx="4101592" cy="599105"/>
              <a:chOff x="4139952" y="1170041"/>
              <a:chExt cx="3672300" cy="536400"/>
            </a:xfrm>
          </p:grpSpPr>
          <p:sp>
            <p:nvSpPr>
              <p:cNvPr id="371" name="Google Shape;371;gead20d5924_0_174"/>
              <p:cNvSpPr/>
              <p:nvPr/>
            </p:nvSpPr>
            <p:spPr>
              <a:xfrm>
                <a:off x="4139952" y="1170041"/>
                <a:ext cx="3672300" cy="536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lt1"/>
                  </a:gs>
                  <a:gs pos="45000">
                    <a:schemeClr val="lt1"/>
                  </a:gs>
                  <a:gs pos="100000">
                    <a:srgbClr val="D8D8D8"/>
                  </a:gs>
                </a:gsLst>
                <a:lin ang="18000042" scaled="0"/>
              </a:gradFill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152400" dist="38100" dir="8100000" algn="tr" rotWithShape="0">
                  <a:srgbClr val="000000">
                    <a:alpha val="3333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72" name="Google Shape;372;gead20d5924_0_174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 extrusionOk="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595959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73" name="Google Shape;373;gead20d5924_0_174"/>
              <p:cNvSpPr txBox="1"/>
              <p:nvPr/>
            </p:nvSpPr>
            <p:spPr>
              <a:xfrm>
                <a:off x="4246435" y="1253633"/>
                <a:ext cx="584400" cy="33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67"/>
                  <a:buFont typeface="Arial"/>
                  <a:buNone/>
                </a:pPr>
                <a:r>
                  <a:rPr lang="zh-TW" sz="2667" b="1" i="0" u="none" strike="noStrike" cap="none">
                    <a:solidFill>
                      <a:srgbClr val="C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05</a:t>
                </a:r>
                <a:endParaRPr sz="2667" b="1" i="0" u="none" strike="noStrike" cap="none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374" name="Google Shape;374;gead20d5924_0_174"/>
            <p:cNvSpPr txBox="1"/>
            <p:nvPr/>
          </p:nvSpPr>
          <p:spPr>
            <a:xfrm>
              <a:off x="4584860" y="3679588"/>
              <a:ext cx="29001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團體活動時間</a:t>
              </a:r>
              <a:endParaRPr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5" name="Google Shape;375;gead20d5924_0_174"/>
          <p:cNvSpPr/>
          <p:nvPr/>
        </p:nvSpPr>
        <p:spPr>
          <a:xfrm>
            <a:off x="2305703" y="1734530"/>
            <a:ext cx="516889" cy="3430427"/>
          </a:xfrm>
          <a:custGeom>
            <a:avLst/>
            <a:gdLst/>
            <a:ahLst/>
            <a:cxnLst/>
            <a:rect l="l" t="t" r="r" b="b"/>
            <a:pathLst>
              <a:path w="931331" h="3822203" extrusionOk="0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76" name="Google Shape;376;gead20d5924_0_174"/>
          <p:cNvGrpSpPr/>
          <p:nvPr/>
        </p:nvGrpSpPr>
        <p:grpSpPr>
          <a:xfrm>
            <a:off x="219305" y="2419308"/>
            <a:ext cx="2070659" cy="2118265"/>
            <a:chOff x="304800" y="673100"/>
            <a:chExt cx="4000500" cy="4000500"/>
          </a:xfrm>
        </p:grpSpPr>
        <p:sp>
          <p:nvSpPr>
            <p:cNvPr id="377" name="Google Shape;377;gead20d5924_0_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19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gead20d5924_0_174"/>
            <p:cNvSpPr/>
            <p:nvPr/>
          </p:nvSpPr>
          <p:spPr>
            <a:xfrm>
              <a:off x="392113" y="760413"/>
              <a:ext cx="3825900" cy="38259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44" scaled="0"/>
            </a:gradFill>
            <a:ln>
              <a:noFill/>
            </a:ln>
            <a:effectLst>
              <a:outerShdw blurRad="444500" dist="254000" dir="8100000" algn="tr" rotWithShape="0">
                <a:srgbClr val="000000">
                  <a:alpha val="494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gead20d5924_0_174"/>
          <p:cNvSpPr txBox="1"/>
          <p:nvPr/>
        </p:nvSpPr>
        <p:spPr>
          <a:xfrm>
            <a:off x="219302" y="3201393"/>
            <a:ext cx="204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不計學分</a:t>
            </a:r>
            <a:endParaRPr sz="3600" b="1" i="0" u="none" strike="noStrike" cap="none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0" name="Google Shape;380;gead20d5924_0_174"/>
          <p:cNvSpPr/>
          <p:nvPr/>
        </p:nvSpPr>
        <p:spPr>
          <a:xfrm>
            <a:off x="6624230" y="1687692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1" name="Google Shape;381;gead20d5924_0_174"/>
          <p:cNvSpPr/>
          <p:nvPr/>
        </p:nvSpPr>
        <p:spPr>
          <a:xfrm>
            <a:off x="6850798" y="1738105"/>
            <a:ext cx="193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彈性1+彈性2</a:t>
            </a:r>
            <a:endParaRPr sz="24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2" name="Google Shape;382;gead20d5924_0_174"/>
          <p:cNvSpPr/>
          <p:nvPr/>
        </p:nvSpPr>
        <p:spPr>
          <a:xfrm>
            <a:off x="6640081" y="2365974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3" name="Google Shape;383;gead20d5924_0_174"/>
          <p:cNvSpPr/>
          <p:nvPr/>
        </p:nvSpPr>
        <p:spPr>
          <a:xfrm>
            <a:off x="6856123" y="2419296"/>
            <a:ext cx="1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彈性3</a:t>
            </a:r>
            <a:endParaRPr sz="24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4" name="Google Shape;384;gead20d5924_0_174"/>
          <p:cNvSpPr/>
          <p:nvPr/>
        </p:nvSpPr>
        <p:spPr>
          <a:xfrm>
            <a:off x="6640081" y="3896693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gead20d5924_0_174"/>
          <p:cNvSpPr/>
          <p:nvPr/>
        </p:nvSpPr>
        <p:spPr>
          <a:xfrm>
            <a:off x="6667490" y="4574975"/>
            <a:ext cx="2160355" cy="450851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6" name="Google Shape;386;gead20d5924_0_174"/>
          <p:cNvSpPr/>
          <p:nvPr/>
        </p:nvSpPr>
        <p:spPr>
          <a:xfrm>
            <a:off x="6856115" y="3937471"/>
            <a:ext cx="1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ead20d5924_0_174"/>
          <p:cNvSpPr/>
          <p:nvPr/>
        </p:nvSpPr>
        <p:spPr>
          <a:xfrm>
            <a:off x="9013434" y="1389322"/>
            <a:ext cx="2523633" cy="976652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8" name="Google Shape;388;gead20d5924_0_174"/>
          <p:cNvSpPr/>
          <p:nvPr/>
        </p:nvSpPr>
        <p:spPr>
          <a:xfrm>
            <a:off x="9162022" y="1442644"/>
            <a:ext cx="2059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充實/補強教學</a:t>
            </a:r>
            <a:endParaRPr sz="20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</a:t>
            </a:r>
            <a:endParaRPr sz="20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選手培訓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ead20d5924_0_174"/>
          <p:cNvSpPr/>
          <p:nvPr/>
        </p:nvSpPr>
        <p:spPr>
          <a:xfrm>
            <a:off x="9058765" y="2881941"/>
            <a:ext cx="2523633" cy="976652"/>
          </a:xfrm>
          <a:custGeom>
            <a:avLst/>
            <a:gdLst/>
            <a:ahLst/>
            <a:cxnLst/>
            <a:rect l="l" t="t" r="r" b="b"/>
            <a:pathLst>
              <a:path w="12769" h="1159" extrusionOk="0">
                <a:moveTo>
                  <a:pt x="12255" y="31"/>
                </a:moveTo>
                <a:lnTo>
                  <a:pt x="12727" y="503"/>
                </a:lnTo>
                <a:cubicBezTo>
                  <a:pt x="12769" y="545"/>
                  <a:pt x="12769" y="614"/>
                  <a:pt x="12727" y="656"/>
                </a:cubicBezTo>
                <a:lnTo>
                  <a:pt x="12255" y="1128"/>
                </a:lnTo>
                <a:cubicBezTo>
                  <a:pt x="12235" y="1148"/>
                  <a:pt x="12208" y="1159"/>
                  <a:pt x="12180" y="1159"/>
                </a:cubicBezTo>
                <a:lnTo>
                  <a:pt x="591" y="1159"/>
                </a:lnTo>
                <a:cubicBezTo>
                  <a:pt x="563" y="1159"/>
                  <a:pt x="535" y="1149"/>
                  <a:pt x="514" y="1128"/>
                </a:cubicBezTo>
                <a:lnTo>
                  <a:pt x="42" y="656"/>
                </a:lnTo>
                <a:cubicBezTo>
                  <a:pt x="0" y="614"/>
                  <a:pt x="0" y="545"/>
                  <a:pt x="42" y="503"/>
                </a:cubicBezTo>
                <a:lnTo>
                  <a:pt x="514" y="31"/>
                </a:lnTo>
                <a:cubicBezTo>
                  <a:pt x="535" y="10"/>
                  <a:pt x="563" y="0"/>
                  <a:pt x="591" y="0"/>
                </a:cubicBezTo>
                <a:lnTo>
                  <a:pt x="12178" y="0"/>
                </a:lnTo>
                <a:cubicBezTo>
                  <a:pt x="12207" y="0"/>
                  <a:pt x="12235" y="11"/>
                  <a:pt x="12255" y="31"/>
                </a:cubicBezTo>
                <a:close/>
              </a:path>
            </a:pathLst>
          </a:custGeom>
          <a:gradFill>
            <a:gsLst>
              <a:gs pos="0">
                <a:srgbClr val="CCCCCC"/>
              </a:gs>
              <a:gs pos="100000">
                <a:srgbClr val="FCFCFC"/>
              </a:gs>
            </a:gsLst>
            <a:lin ang="7200017" scaled="0"/>
          </a:gra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27000" dir="8160000" algn="tr" rotWithShape="0">
              <a:srgbClr val="000000">
                <a:alpha val="33330"/>
              </a:srgbClr>
            </a:outerShdw>
          </a:effectLst>
        </p:spPr>
        <p:txBody>
          <a:bodyPr spcFirstLastPara="1" wrap="square" lIns="119475" tIns="59725" rIns="119475" bIns="59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0" name="Google Shape;390;gead20d5924_0_174"/>
          <p:cNvSpPr/>
          <p:nvPr/>
        </p:nvSpPr>
        <p:spPr>
          <a:xfrm>
            <a:off x="9162022" y="3062490"/>
            <a:ext cx="231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大直講堂-專題講座</a:t>
            </a:r>
            <a:endParaRPr sz="20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學校特色活動</a:t>
            </a:r>
            <a:endParaRPr sz="2000" b="0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1" name="Google Shape;391;gead20d5924_0_174"/>
          <p:cNvSpPr/>
          <p:nvPr/>
        </p:nvSpPr>
        <p:spPr>
          <a:xfrm rot="10800000">
            <a:off x="8830918" y="2784723"/>
            <a:ext cx="200236" cy="1223105"/>
          </a:xfrm>
          <a:custGeom>
            <a:avLst/>
            <a:gdLst/>
            <a:ahLst/>
            <a:cxnLst/>
            <a:rect l="l" t="t" r="r" b="b"/>
            <a:pathLst>
              <a:path w="931331" h="3822203" extrusionOk="0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2" name="Google Shape;392;gead20d5924_0_174"/>
          <p:cNvSpPr/>
          <p:nvPr/>
        </p:nvSpPr>
        <p:spPr>
          <a:xfrm>
            <a:off x="6640081" y="5616744"/>
            <a:ext cx="3220800" cy="119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207" y="0"/>
                </a:moveTo>
                <a:close/>
              </a:path>
              <a:path w="120000" h="120000" fill="none" extrusionOk="0">
                <a:moveTo>
                  <a:pt x="128207" y="35410"/>
                </a:moveTo>
                <a:lnTo>
                  <a:pt x="150298" y="36067"/>
                </a:lnTo>
                <a:lnTo>
                  <a:pt x="150119" y="-168206"/>
                </a:lnTo>
              </a:path>
            </a:pathLst>
          </a:custGeom>
          <a:solidFill>
            <a:srgbClr val="1E4E79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校慶主題活動    田徑比賽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舞蹈比賽    英語歌唱比賽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………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ead20d5924_0_174"/>
          <p:cNvSpPr/>
          <p:nvPr/>
        </p:nvSpPr>
        <p:spPr>
          <a:xfrm>
            <a:off x="3629890" y="588088"/>
            <a:ext cx="2765400" cy="94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207" y="0"/>
                </a:moveTo>
                <a:close/>
              </a:path>
              <a:path w="120000" h="120000" fill="none" extrusionOk="0">
                <a:moveTo>
                  <a:pt x="128207" y="35410"/>
                </a:moveTo>
                <a:lnTo>
                  <a:pt x="151717" y="37024"/>
                </a:lnTo>
                <a:lnTo>
                  <a:pt x="236363" y="126965"/>
                </a:lnTo>
              </a:path>
            </a:pathLst>
          </a:custGeom>
          <a:solidFill>
            <a:srgbClr val="385623"/>
          </a:solidFill>
          <a:ln w="12700" cap="flat" cmpd="sng">
            <a:solidFill>
              <a:srgbClr val="222A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微課程、自主學習計畫選手培訓申請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4" name="Google Shape;394;gead20d5924_0_174"/>
          <p:cNvSpPr/>
          <p:nvPr/>
        </p:nvSpPr>
        <p:spPr>
          <a:xfrm>
            <a:off x="106075" y="94588"/>
            <a:ext cx="2826272" cy="14337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altLang="en-US" sz="4700" b="0" i="0" u="none" strike="noStrike" cap="none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大直高中</a:t>
            </a:r>
            <a:endParaRPr sz="4700" b="0" i="0" u="none" strike="noStrike" cap="none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5" name="Google Shape;395;gead20d5924_0_174"/>
          <p:cNvSpPr/>
          <p:nvPr/>
        </p:nvSpPr>
        <p:spPr>
          <a:xfrm>
            <a:off x="6856116" y="4615763"/>
            <a:ext cx="1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社團活動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3513662" y="661154"/>
            <a:ext cx="1076970" cy="3970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直線圖說文字 2 1"/>
          <p:cNvSpPr/>
          <p:nvPr/>
        </p:nvSpPr>
        <p:spPr>
          <a:xfrm>
            <a:off x="4584785" y="108360"/>
            <a:ext cx="1284170" cy="4017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756"/>
              <a:gd name="adj6" fmla="val -410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1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天下雜誌685期: 2019教育特刊-人文社科| 誠品網路書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52" y="135429"/>
            <a:ext cx="5032796" cy="67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361" y="1727714"/>
            <a:ext cx="8015727" cy="4384603"/>
          </a:xfrm>
          <a:prstGeom prst="rect">
            <a:avLst/>
          </a:prstGeom>
        </p:spPr>
      </p:pic>
      <p:sp>
        <p:nvSpPr>
          <p:cNvPr id="7" name="文本框 19"/>
          <p:cNvSpPr txBox="1"/>
          <p:nvPr/>
        </p:nvSpPr>
        <p:spPr>
          <a:xfrm>
            <a:off x="457408" y="901645"/>
            <a:ext cx="5937008" cy="739466"/>
          </a:xfrm>
          <a:custGeom>
            <a:avLst/>
            <a:gdLst>
              <a:gd name="connsiteX0" fmla="*/ 132773 w 11502997"/>
              <a:gd name="connsiteY0" fmla="*/ 735353 h 739466"/>
              <a:gd name="connsiteX1" fmla="*/ 133731 w 11502997"/>
              <a:gd name="connsiteY1" fmla="*/ 737989 h 739466"/>
              <a:gd name="connsiteX2" fmla="*/ 132657 w 11502997"/>
              <a:gd name="connsiteY2" fmla="*/ 739466 h 739466"/>
              <a:gd name="connsiteX3" fmla="*/ 131400 w 11502997"/>
              <a:gd name="connsiteY3" fmla="*/ 739466 h 739466"/>
              <a:gd name="connsiteX4" fmla="*/ 130616 w 11502997"/>
              <a:gd name="connsiteY4" fmla="*/ 737270 h 739466"/>
              <a:gd name="connsiteX5" fmla="*/ 132773 w 11502997"/>
              <a:gd name="connsiteY5" fmla="*/ 735353 h 739466"/>
              <a:gd name="connsiteX6" fmla="*/ 155780 w 11502997"/>
              <a:gd name="connsiteY6" fmla="*/ 734874 h 739466"/>
              <a:gd name="connsiteX7" fmla="*/ 156259 w 11502997"/>
              <a:gd name="connsiteY7" fmla="*/ 737989 h 739466"/>
              <a:gd name="connsiteX8" fmla="*/ 157525 w 11502997"/>
              <a:gd name="connsiteY8" fmla="*/ 739466 h 739466"/>
              <a:gd name="connsiteX9" fmla="*/ 152220 w 11502997"/>
              <a:gd name="connsiteY9" fmla="*/ 739466 h 739466"/>
              <a:gd name="connsiteX10" fmla="*/ 151945 w 11502997"/>
              <a:gd name="connsiteY10" fmla="*/ 735353 h 739466"/>
              <a:gd name="connsiteX11" fmla="*/ 155780 w 11502997"/>
              <a:gd name="connsiteY11" fmla="*/ 734874 h 739466"/>
              <a:gd name="connsiteX12" fmla="*/ 162970 w 11502997"/>
              <a:gd name="connsiteY12" fmla="*/ 732477 h 739466"/>
              <a:gd name="connsiteX13" fmla="*/ 164168 w 11502997"/>
              <a:gd name="connsiteY13" fmla="*/ 737270 h 739466"/>
              <a:gd name="connsiteX14" fmla="*/ 164468 w 11502997"/>
              <a:gd name="connsiteY14" fmla="*/ 739466 h 739466"/>
              <a:gd name="connsiteX15" fmla="*/ 162824 w 11502997"/>
              <a:gd name="connsiteY15" fmla="*/ 739466 h 739466"/>
              <a:gd name="connsiteX16" fmla="*/ 162730 w 11502997"/>
              <a:gd name="connsiteY16" fmla="*/ 737510 h 739466"/>
              <a:gd name="connsiteX17" fmla="*/ 162970 w 11502997"/>
              <a:gd name="connsiteY17" fmla="*/ 732477 h 739466"/>
              <a:gd name="connsiteX18" fmla="*/ 154342 w 11502997"/>
              <a:gd name="connsiteY18" fmla="*/ 728643 h 739466"/>
              <a:gd name="connsiteX19" fmla="*/ 153383 w 11502997"/>
              <a:gd name="connsiteY19" fmla="*/ 730320 h 739466"/>
              <a:gd name="connsiteX20" fmla="*/ 153863 w 11502997"/>
              <a:gd name="connsiteY20" fmla="*/ 731758 h 739466"/>
              <a:gd name="connsiteX21" fmla="*/ 154102 w 11502997"/>
              <a:gd name="connsiteY21" fmla="*/ 732956 h 739466"/>
              <a:gd name="connsiteX22" fmla="*/ 152425 w 11502997"/>
              <a:gd name="connsiteY22" fmla="*/ 733915 h 739466"/>
              <a:gd name="connsiteX23" fmla="*/ 152425 w 11502997"/>
              <a:gd name="connsiteY23" fmla="*/ 729841 h 739466"/>
              <a:gd name="connsiteX24" fmla="*/ 154342 w 11502997"/>
              <a:gd name="connsiteY24" fmla="*/ 728643 h 739466"/>
              <a:gd name="connsiteX25" fmla="*/ 215695 w 11502997"/>
              <a:gd name="connsiteY25" fmla="*/ 719535 h 739466"/>
              <a:gd name="connsiteX26" fmla="*/ 216175 w 11502997"/>
              <a:gd name="connsiteY26" fmla="*/ 726485 h 739466"/>
              <a:gd name="connsiteX27" fmla="*/ 219530 w 11502997"/>
              <a:gd name="connsiteY27" fmla="*/ 733435 h 739466"/>
              <a:gd name="connsiteX28" fmla="*/ 218332 w 11502997"/>
              <a:gd name="connsiteY28" fmla="*/ 726006 h 739466"/>
              <a:gd name="connsiteX29" fmla="*/ 215695 w 11502997"/>
              <a:gd name="connsiteY29" fmla="*/ 719535 h 739466"/>
              <a:gd name="connsiteX30" fmla="*/ 229595 w 11502997"/>
              <a:gd name="connsiteY30" fmla="*/ 718576 h 739466"/>
              <a:gd name="connsiteX31" fmla="*/ 229116 w 11502997"/>
              <a:gd name="connsiteY31" fmla="*/ 723130 h 739466"/>
              <a:gd name="connsiteX32" fmla="*/ 231992 w 11502997"/>
              <a:gd name="connsiteY32" fmla="*/ 728163 h 739466"/>
              <a:gd name="connsiteX33" fmla="*/ 231513 w 11502997"/>
              <a:gd name="connsiteY33" fmla="*/ 723130 h 739466"/>
              <a:gd name="connsiteX34" fmla="*/ 229595 w 11502997"/>
              <a:gd name="connsiteY34" fmla="*/ 718576 h 739466"/>
              <a:gd name="connsiteX35" fmla="*/ 146193 w 11502997"/>
              <a:gd name="connsiteY35" fmla="*/ 714263 h 739466"/>
              <a:gd name="connsiteX36" fmla="*/ 147392 w 11502997"/>
              <a:gd name="connsiteY36" fmla="*/ 714503 h 739466"/>
              <a:gd name="connsiteX37" fmla="*/ 148590 w 11502997"/>
              <a:gd name="connsiteY37" fmla="*/ 714263 h 739466"/>
              <a:gd name="connsiteX38" fmla="*/ 148350 w 11502997"/>
              <a:gd name="connsiteY38" fmla="*/ 718816 h 739466"/>
              <a:gd name="connsiteX39" fmla="*/ 150987 w 11502997"/>
              <a:gd name="connsiteY39" fmla="*/ 721453 h 739466"/>
              <a:gd name="connsiteX40" fmla="*/ 151396 w 11502997"/>
              <a:gd name="connsiteY40" fmla="*/ 739466 h 739466"/>
              <a:gd name="connsiteX41" fmla="*/ 138464 w 11502997"/>
              <a:gd name="connsiteY41" fmla="*/ 739466 h 739466"/>
              <a:gd name="connsiteX42" fmla="*/ 139483 w 11502997"/>
              <a:gd name="connsiteY42" fmla="*/ 731998 h 739466"/>
              <a:gd name="connsiteX43" fmla="*/ 141879 w 11502997"/>
              <a:gd name="connsiteY43" fmla="*/ 721932 h 739466"/>
              <a:gd name="connsiteX44" fmla="*/ 142838 w 11502997"/>
              <a:gd name="connsiteY44" fmla="*/ 722171 h 739466"/>
              <a:gd name="connsiteX45" fmla="*/ 143318 w 11502997"/>
              <a:gd name="connsiteY45" fmla="*/ 723370 h 739466"/>
              <a:gd name="connsiteX46" fmla="*/ 144036 w 11502997"/>
              <a:gd name="connsiteY46" fmla="*/ 718337 h 739466"/>
              <a:gd name="connsiteX47" fmla="*/ 146193 w 11502997"/>
              <a:gd name="connsiteY47" fmla="*/ 714263 h 739466"/>
              <a:gd name="connsiteX48" fmla="*/ 181184 w 11502997"/>
              <a:gd name="connsiteY48" fmla="*/ 703718 h 739466"/>
              <a:gd name="connsiteX49" fmla="*/ 183341 w 11502997"/>
              <a:gd name="connsiteY49" fmla="*/ 706594 h 739466"/>
              <a:gd name="connsiteX50" fmla="*/ 184539 w 11502997"/>
              <a:gd name="connsiteY50" fmla="*/ 710908 h 739466"/>
              <a:gd name="connsiteX51" fmla="*/ 186216 w 11502997"/>
              <a:gd name="connsiteY51" fmla="*/ 711147 h 739466"/>
              <a:gd name="connsiteX52" fmla="*/ 187894 w 11502997"/>
              <a:gd name="connsiteY52" fmla="*/ 709469 h 739466"/>
              <a:gd name="connsiteX53" fmla="*/ 189093 w 11502997"/>
              <a:gd name="connsiteY53" fmla="*/ 716659 h 739466"/>
              <a:gd name="connsiteX54" fmla="*/ 189333 w 11502997"/>
              <a:gd name="connsiteY54" fmla="*/ 721213 h 739466"/>
              <a:gd name="connsiteX55" fmla="*/ 189093 w 11502997"/>
              <a:gd name="connsiteY55" fmla="*/ 725527 h 739466"/>
              <a:gd name="connsiteX56" fmla="*/ 188853 w 11502997"/>
              <a:gd name="connsiteY56" fmla="*/ 731518 h 739466"/>
              <a:gd name="connsiteX57" fmla="*/ 184779 w 11502997"/>
              <a:gd name="connsiteY57" fmla="*/ 733675 h 739466"/>
              <a:gd name="connsiteX58" fmla="*/ 183581 w 11502997"/>
              <a:gd name="connsiteY58" fmla="*/ 739187 h 739466"/>
              <a:gd name="connsiteX59" fmla="*/ 182856 w 11502997"/>
              <a:gd name="connsiteY59" fmla="*/ 739466 h 739466"/>
              <a:gd name="connsiteX60" fmla="*/ 169089 w 11502997"/>
              <a:gd name="connsiteY60" fmla="*/ 739466 h 739466"/>
              <a:gd name="connsiteX61" fmla="*/ 168722 w 11502997"/>
              <a:gd name="connsiteY61" fmla="*/ 729361 h 739466"/>
              <a:gd name="connsiteX62" fmla="*/ 169680 w 11502997"/>
              <a:gd name="connsiteY62" fmla="*/ 717139 h 739466"/>
              <a:gd name="connsiteX63" fmla="*/ 171118 w 11502997"/>
              <a:gd name="connsiteY63" fmla="*/ 718576 h 739466"/>
              <a:gd name="connsiteX64" fmla="*/ 171118 w 11502997"/>
              <a:gd name="connsiteY64" fmla="*/ 716659 h 739466"/>
              <a:gd name="connsiteX65" fmla="*/ 169680 w 11502997"/>
              <a:gd name="connsiteY65" fmla="*/ 714263 h 739466"/>
              <a:gd name="connsiteX66" fmla="*/ 171597 w 11502997"/>
              <a:gd name="connsiteY66" fmla="*/ 713064 h 739466"/>
              <a:gd name="connsiteX67" fmla="*/ 174474 w 11502997"/>
              <a:gd name="connsiteY67" fmla="*/ 711387 h 739466"/>
              <a:gd name="connsiteX68" fmla="*/ 173994 w 11502997"/>
              <a:gd name="connsiteY68" fmla="*/ 722891 h 739466"/>
              <a:gd name="connsiteX69" fmla="*/ 172556 w 11502997"/>
              <a:gd name="connsiteY69" fmla="*/ 733915 h 739466"/>
              <a:gd name="connsiteX70" fmla="*/ 174234 w 11502997"/>
              <a:gd name="connsiteY70" fmla="*/ 734155 h 739466"/>
              <a:gd name="connsiteX71" fmla="*/ 174474 w 11502997"/>
              <a:gd name="connsiteY71" fmla="*/ 731518 h 739466"/>
              <a:gd name="connsiteX72" fmla="*/ 177349 w 11502997"/>
              <a:gd name="connsiteY72" fmla="*/ 734155 h 739466"/>
              <a:gd name="connsiteX73" fmla="*/ 178308 w 11502997"/>
              <a:gd name="connsiteY73" fmla="*/ 739187 h 739466"/>
              <a:gd name="connsiteX74" fmla="*/ 178787 w 11502997"/>
              <a:gd name="connsiteY74" fmla="*/ 734634 h 739466"/>
              <a:gd name="connsiteX75" fmla="*/ 181184 w 11502997"/>
              <a:gd name="connsiteY75" fmla="*/ 731998 h 739466"/>
              <a:gd name="connsiteX76" fmla="*/ 177829 w 11502997"/>
              <a:gd name="connsiteY76" fmla="*/ 720254 h 739466"/>
              <a:gd name="connsiteX77" fmla="*/ 178308 w 11502997"/>
              <a:gd name="connsiteY77" fmla="*/ 708031 h 739466"/>
              <a:gd name="connsiteX78" fmla="*/ 177109 w 11502997"/>
              <a:gd name="connsiteY78" fmla="*/ 709230 h 739466"/>
              <a:gd name="connsiteX79" fmla="*/ 175911 w 11502997"/>
              <a:gd name="connsiteY79" fmla="*/ 710428 h 739466"/>
              <a:gd name="connsiteX80" fmla="*/ 177109 w 11502997"/>
              <a:gd name="connsiteY80" fmla="*/ 707313 h 739466"/>
              <a:gd name="connsiteX81" fmla="*/ 179267 w 11502997"/>
              <a:gd name="connsiteY81" fmla="*/ 704676 h 739466"/>
              <a:gd name="connsiteX82" fmla="*/ 181184 w 11502997"/>
              <a:gd name="connsiteY82" fmla="*/ 705635 h 739466"/>
              <a:gd name="connsiteX83" fmla="*/ 181184 w 11502997"/>
              <a:gd name="connsiteY83" fmla="*/ 703718 h 739466"/>
              <a:gd name="connsiteX84" fmla="*/ 211381 w 11502997"/>
              <a:gd name="connsiteY84" fmla="*/ 690297 h 739466"/>
              <a:gd name="connsiteX85" fmla="*/ 212340 w 11502997"/>
              <a:gd name="connsiteY85" fmla="*/ 705395 h 739466"/>
              <a:gd name="connsiteX86" fmla="*/ 210902 w 11502997"/>
              <a:gd name="connsiteY86" fmla="*/ 719535 h 739466"/>
              <a:gd name="connsiteX87" fmla="*/ 209464 w 11502997"/>
              <a:gd name="connsiteY87" fmla="*/ 714742 h 739466"/>
              <a:gd name="connsiteX88" fmla="*/ 209704 w 11502997"/>
              <a:gd name="connsiteY88" fmla="*/ 710908 h 739466"/>
              <a:gd name="connsiteX89" fmla="*/ 210183 w 11502997"/>
              <a:gd name="connsiteY89" fmla="*/ 707073 h 739466"/>
              <a:gd name="connsiteX90" fmla="*/ 209464 w 11502997"/>
              <a:gd name="connsiteY90" fmla="*/ 702759 h 739466"/>
              <a:gd name="connsiteX91" fmla="*/ 209943 w 11502997"/>
              <a:gd name="connsiteY91" fmla="*/ 699164 h 739466"/>
              <a:gd name="connsiteX92" fmla="*/ 209943 w 11502997"/>
              <a:gd name="connsiteY92" fmla="*/ 694371 h 739466"/>
              <a:gd name="connsiteX93" fmla="*/ 209943 w 11502997"/>
              <a:gd name="connsiteY93" fmla="*/ 690776 h 739466"/>
              <a:gd name="connsiteX94" fmla="*/ 211381 w 11502997"/>
              <a:gd name="connsiteY94" fmla="*/ 690297 h 739466"/>
              <a:gd name="connsiteX95" fmla="*/ 190771 w 11502997"/>
              <a:gd name="connsiteY95" fmla="*/ 673041 h 739466"/>
              <a:gd name="connsiteX96" fmla="*/ 192448 w 11502997"/>
              <a:gd name="connsiteY96" fmla="*/ 677595 h 739466"/>
              <a:gd name="connsiteX97" fmla="*/ 193646 w 11502997"/>
              <a:gd name="connsiteY97" fmla="*/ 683107 h 739466"/>
              <a:gd name="connsiteX98" fmla="*/ 191250 w 11502997"/>
              <a:gd name="connsiteY98" fmla="*/ 685024 h 739466"/>
              <a:gd name="connsiteX99" fmla="*/ 189333 w 11502997"/>
              <a:gd name="connsiteY99" fmla="*/ 684545 h 739466"/>
              <a:gd name="connsiteX100" fmla="*/ 189812 w 11502997"/>
              <a:gd name="connsiteY100" fmla="*/ 678793 h 739466"/>
              <a:gd name="connsiteX101" fmla="*/ 190771 w 11502997"/>
              <a:gd name="connsiteY101" fmla="*/ 673041 h 739466"/>
              <a:gd name="connsiteX102" fmla="*/ 224802 w 11502997"/>
              <a:gd name="connsiteY102" fmla="*/ 662975 h 739466"/>
              <a:gd name="connsiteX103" fmla="*/ 223844 w 11502997"/>
              <a:gd name="connsiteY103" fmla="*/ 667289 h 739466"/>
              <a:gd name="connsiteX104" fmla="*/ 226719 w 11502997"/>
              <a:gd name="connsiteY104" fmla="*/ 671603 h 739466"/>
              <a:gd name="connsiteX105" fmla="*/ 227439 w 11502997"/>
              <a:gd name="connsiteY105" fmla="*/ 667289 h 739466"/>
              <a:gd name="connsiteX106" fmla="*/ 224802 w 11502997"/>
              <a:gd name="connsiteY106" fmla="*/ 662975 h 739466"/>
              <a:gd name="connsiteX107" fmla="*/ 234389 w 11502997"/>
              <a:gd name="connsiteY107" fmla="*/ 656744 h 739466"/>
              <a:gd name="connsiteX108" fmla="*/ 232711 w 11502997"/>
              <a:gd name="connsiteY108" fmla="*/ 657463 h 739466"/>
              <a:gd name="connsiteX109" fmla="*/ 231034 w 11502997"/>
              <a:gd name="connsiteY109" fmla="*/ 658182 h 739466"/>
              <a:gd name="connsiteX110" fmla="*/ 232951 w 11502997"/>
              <a:gd name="connsiteY110" fmla="*/ 661537 h 739466"/>
              <a:gd name="connsiteX111" fmla="*/ 236306 w 11502997"/>
              <a:gd name="connsiteY111" fmla="*/ 659141 h 739466"/>
              <a:gd name="connsiteX112" fmla="*/ 234389 w 11502997"/>
              <a:gd name="connsiteY112" fmla="*/ 656744 h 739466"/>
              <a:gd name="connsiteX113" fmla="*/ 251165 w 11502997"/>
              <a:gd name="connsiteY113" fmla="*/ 630382 h 739466"/>
              <a:gd name="connsiteX114" fmla="*/ 250925 w 11502997"/>
              <a:gd name="connsiteY114" fmla="*/ 633497 h 739466"/>
              <a:gd name="connsiteX115" fmla="*/ 254041 w 11502997"/>
              <a:gd name="connsiteY115" fmla="*/ 632299 h 739466"/>
              <a:gd name="connsiteX116" fmla="*/ 252363 w 11502997"/>
              <a:gd name="connsiteY116" fmla="*/ 631340 h 739466"/>
              <a:gd name="connsiteX117" fmla="*/ 251165 w 11502997"/>
              <a:gd name="connsiteY117" fmla="*/ 630382 h 739466"/>
              <a:gd name="connsiteX118" fmla="*/ 129417 w 11502997"/>
              <a:gd name="connsiteY118" fmla="*/ 622712 h 739466"/>
              <a:gd name="connsiteX119" fmla="*/ 131814 w 11502997"/>
              <a:gd name="connsiteY119" fmla="*/ 628943 h 739466"/>
              <a:gd name="connsiteX120" fmla="*/ 130136 w 11502997"/>
              <a:gd name="connsiteY120" fmla="*/ 631819 h 739466"/>
              <a:gd name="connsiteX121" fmla="*/ 129417 w 11502997"/>
              <a:gd name="connsiteY121" fmla="*/ 637092 h 739466"/>
              <a:gd name="connsiteX122" fmla="*/ 218092 w 11502997"/>
              <a:gd name="connsiteY122" fmla="*/ 619836 h 739466"/>
              <a:gd name="connsiteX123" fmla="*/ 216654 w 11502997"/>
              <a:gd name="connsiteY123" fmla="*/ 623671 h 739466"/>
              <a:gd name="connsiteX124" fmla="*/ 213299 w 11502997"/>
              <a:gd name="connsiteY124" fmla="*/ 626067 h 739466"/>
              <a:gd name="connsiteX125" fmla="*/ 215216 w 11502997"/>
              <a:gd name="connsiteY125" fmla="*/ 625828 h 739466"/>
              <a:gd name="connsiteX126" fmla="*/ 217612 w 11502997"/>
              <a:gd name="connsiteY126" fmla="*/ 626547 h 739466"/>
              <a:gd name="connsiteX127" fmla="*/ 218092 w 11502997"/>
              <a:gd name="connsiteY127" fmla="*/ 619836 h 739466"/>
              <a:gd name="connsiteX128" fmla="*/ 182143 w 11502997"/>
              <a:gd name="connsiteY128" fmla="*/ 619836 h 739466"/>
              <a:gd name="connsiteX129" fmla="*/ 184299 w 11502997"/>
              <a:gd name="connsiteY129" fmla="*/ 623192 h 739466"/>
              <a:gd name="connsiteX130" fmla="*/ 183101 w 11502997"/>
              <a:gd name="connsiteY130" fmla="*/ 626547 h 739466"/>
              <a:gd name="connsiteX131" fmla="*/ 181663 w 11502997"/>
              <a:gd name="connsiteY131" fmla="*/ 623192 h 739466"/>
              <a:gd name="connsiteX132" fmla="*/ 182143 w 11502997"/>
              <a:gd name="connsiteY132" fmla="*/ 619836 h 739466"/>
              <a:gd name="connsiteX133" fmla="*/ 210902 w 11502997"/>
              <a:gd name="connsiteY133" fmla="*/ 604498 h 739466"/>
              <a:gd name="connsiteX134" fmla="*/ 212100 w 11502997"/>
              <a:gd name="connsiteY134" fmla="*/ 608572 h 739466"/>
              <a:gd name="connsiteX135" fmla="*/ 209464 w 11502997"/>
              <a:gd name="connsiteY135" fmla="*/ 612167 h 739466"/>
              <a:gd name="connsiteX136" fmla="*/ 209225 w 11502997"/>
              <a:gd name="connsiteY136" fmla="*/ 608093 h 739466"/>
              <a:gd name="connsiteX137" fmla="*/ 210902 w 11502997"/>
              <a:gd name="connsiteY137" fmla="*/ 604498 h 739466"/>
              <a:gd name="connsiteX138" fmla="*/ 213299 w 11502997"/>
              <a:gd name="connsiteY138" fmla="*/ 594911 h 739466"/>
              <a:gd name="connsiteX139" fmla="*/ 211860 w 11502997"/>
              <a:gd name="connsiteY139" fmla="*/ 601143 h 739466"/>
              <a:gd name="connsiteX140" fmla="*/ 210662 w 11502997"/>
              <a:gd name="connsiteY140" fmla="*/ 598027 h 739466"/>
              <a:gd name="connsiteX141" fmla="*/ 213299 w 11502997"/>
              <a:gd name="connsiteY141" fmla="*/ 594911 h 739466"/>
              <a:gd name="connsiteX142" fmla="*/ 257396 w 11502997"/>
              <a:gd name="connsiteY142" fmla="*/ 592036 h 739466"/>
              <a:gd name="connsiteX143" fmla="*/ 256917 w 11502997"/>
              <a:gd name="connsiteY143" fmla="*/ 592275 h 739466"/>
              <a:gd name="connsiteX144" fmla="*/ 256677 w 11502997"/>
              <a:gd name="connsiteY144" fmla="*/ 593953 h 739466"/>
              <a:gd name="connsiteX145" fmla="*/ 256198 w 11502997"/>
              <a:gd name="connsiteY145" fmla="*/ 595391 h 739466"/>
              <a:gd name="connsiteX146" fmla="*/ 254520 w 11502997"/>
              <a:gd name="connsiteY146" fmla="*/ 593953 h 739466"/>
              <a:gd name="connsiteX147" fmla="*/ 252843 w 11502997"/>
              <a:gd name="connsiteY147" fmla="*/ 597069 h 739466"/>
              <a:gd name="connsiteX148" fmla="*/ 255479 w 11502997"/>
              <a:gd name="connsiteY148" fmla="*/ 599705 h 739466"/>
              <a:gd name="connsiteX149" fmla="*/ 257636 w 11502997"/>
              <a:gd name="connsiteY149" fmla="*/ 598506 h 739466"/>
              <a:gd name="connsiteX150" fmla="*/ 261230 w 11502997"/>
              <a:gd name="connsiteY150" fmla="*/ 598746 h 739466"/>
              <a:gd name="connsiteX151" fmla="*/ 261230 w 11502997"/>
              <a:gd name="connsiteY151" fmla="*/ 596829 h 739466"/>
              <a:gd name="connsiteX152" fmla="*/ 259313 w 11502997"/>
              <a:gd name="connsiteY152" fmla="*/ 594432 h 739466"/>
              <a:gd name="connsiteX153" fmla="*/ 257396 w 11502997"/>
              <a:gd name="connsiteY153" fmla="*/ 592036 h 739466"/>
              <a:gd name="connsiteX154" fmla="*/ 242537 w 11502997"/>
              <a:gd name="connsiteY154" fmla="*/ 589159 h 739466"/>
              <a:gd name="connsiteX155" fmla="*/ 240620 w 11502997"/>
              <a:gd name="connsiteY155" fmla="*/ 589399 h 739466"/>
              <a:gd name="connsiteX156" fmla="*/ 238942 w 11502997"/>
              <a:gd name="connsiteY156" fmla="*/ 592036 h 739466"/>
              <a:gd name="connsiteX157" fmla="*/ 237264 w 11502997"/>
              <a:gd name="connsiteY157" fmla="*/ 594192 h 739466"/>
              <a:gd name="connsiteX158" fmla="*/ 235826 w 11502997"/>
              <a:gd name="connsiteY158" fmla="*/ 593474 h 739466"/>
              <a:gd name="connsiteX159" fmla="*/ 235108 w 11502997"/>
              <a:gd name="connsiteY159" fmla="*/ 597787 h 739466"/>
              <a:gd name="connsiteX160" fmla="*/ 232951 w 11502997"/>
              <a:gd name="connsiteY160" fmla="*/ 601622 h 739466"/>
              <a:gd name="connsiteX161" fmla="*/ 232951 w 11502997"/>
              <a:gd name="connsiteY161" fmla="*/ 601861 h 739466"/>
              <a:gd name="connsiteX162" fmla="*/ 234629 w 11502997"/>
              <a:gd name="connsiteY162" fmla="*/ 600664 h 739466"/>
              <a:gd name="connsiteX163" fmla="*/ 236786 w 11502997"/>
              <a:gd name="connsiteY163" fmla="*/ 600664 h 739466"/>
              <a:gd name="connsiteX164" fmla="*/ 237744 w 11502997"/>
              <a:gd name="connsiteY164" fmla="*/ 604019 h 739466"/>
              <a:gd name="connsiteX165" fmla="*/ 238463 w 11502997"/>
              <a:gd name="connsiteY165" fmla="*/ 599944 h 739466"/>
              <a:gd name="connsiteX166" fmla="*/ 238223 w 11502997"/>
              <a:gd name="connsiteY166" fmla="*/ 595870 h 739466"/>
              <a:gd name="connsiteX167" fmla="*/ 238942 w 11502997"/>
              <a:gd name="connsiteY167" fmla="*/ 592275 h 739466"/>
              <a:gd name="connsiteX168" fmla="*/ 242537 w 11502997"/>
              <a:gd name="connsiteY168" fmla="*/ 589159 h 739466"/>
              <a:gd name="connsiteX169" fmla="*/ 157697 w 11502997"/>
              <a:gd name="connsiteY169" fmla="*/ 580052 h 739466"/>
              <a:gd name="connsiteX170" fmla="*/ 160573 w 11502997"/>
              <a:gd name="connsiteY170" fmla="*/ 586044 h 739466"/>
              <a:gd name="connsiteX171" fmla="*/ 160573 w 11502997"/>
              <a:gd name="connsiteY171" fmla="*/ 591077 h 739466"/>
              <a:gd name="connsiteX172" fmla="*/ 158656 w 11502997"/>
              <a:gd name="connsiteY172" fmla="*/ 591077 h 739466"/>
              <a:gd name="connsiteX173" fmla="*/ 157937 w 11502997"/>
              <a:gd name="connsiteY173" fmla="*/ 585325 h 739466"/>
              <a:gd name="connsiteX174" fmla="*/ 157697 w 11502997"/>
              <a:gd name="connsiteY174" fmla="*/ 580052 h 739466"/>
              <a:gd name="connsiteX175" fmla="*/ 143797 w 11502997"/>
              <a:gd name="connsiteY175" fmla="*/ 578135 h 739466"/>
              <a:gd name="connsiteX176" fmla="*/ 146193 w 11502997"/>
              <a:gd name="connsiteY176" fmla="*/ 583647 h 739466"/>
              <a:gd name="connsiteX177" fmla="*/ 145235 w 11502997"/>
              <a:gd name="connsiteY177" fmla="*/ 584127 h 739466"/>
              <a:gd name="connsiteX178" fmla="*/ 143557 w 11502997"/>
              <a:gd name="connsiteY178" fmla="*/ 581490 h 739466"/>
              <a:gd name="connsiteX179" fmla="*/ 143797 w 11502997"/>
              <a:gd name="connsiteY179" fmla="*/ 578135 h 739466"/>
              <a:gd name="connsiteX180" fmla="*/ 173035 w 11502997"/>
              <a:gd name="connsiteY180" fmla="*/ 577656 h 739466"/>
              <a:gd name="connsiteX181" fmla="*/ 173035 w 11502997"/>
              <a:gd name="connsiteY181" fmla="*/ 581251 h 739466"/>
              <a:gd name="connsiteX182" fmla="*/ 175432 w 11502997"/>
              <a:gd name="connsiteY182" fmla="*/ 584846 h 739466"/>
              <a:gd name="connsiteX183" fmla="*/ 174234 w 11502997"/>
              <a:gd name="connsiteY183" fmla="*/ 591556 h 739466"/>
              <a:gd name="connsiteX184" fmla="*/ 175432 w 11502997"/>
              <a:gd name="connsiteY184" fmla="*/ 599226 h 739466"/>
              <a:gd name="connsiteX185" fmla="*/ 173994 w 11502997"/>
              <a:gd name="connsiteY185" fmla="*/ 597787 h 739466"/>
              <a:gd name="connsiteX186" fmla="*/ 173035 w 11502997"/>
              <a:gd name="connsiteY186" fmla="*/ 594911 h 739466"/>
              <a:gd name="connsiteX187" fmla="*/ 172077 w 11502997"/>
              <a:gd name="connsiteY187" fmla="*/ 592515 h 739466"/>
              <a:gd name="connsiteX188" fmla="*/ 170159 w 11502997"/>
              <a:gd name="connsiteY188" fmla="*/ 592036 h 739466"/>
              <a:gd name="connsiteX189" fmla="*/ 173035 w 11502997"/>
              <a:gd name="connsiteY189" fmla="*/ 598027 h 739466"/>
              <a:gd name="connsiteX190" fmla="*/ 172556 w 11502997"/>
              <a:gd name="connsiteY190" fmla="*/ 604019 h 739466"/>
              <a:gd name="connsiteX191" fmla="*/ 169201 w 11502997"/>
              <a:gd name="connsiteY191" fmla="*/ 589879 h 739466"/>
              <a:gd name="connsiteX192" fmla="*/ 173035 w 11502997"/>
              <a:gd name="connsiteY192" fmla="*/ 577656 h 739466"/>
              <a:gd name="connsiteX193" fmla="*/ 273214 w 11502997"/>
              <a:gd name="connsiteY193" fmla="*/ 576218 h 739466"/>
              <a:gd name="connsiteX194" fmla="*/ 271776 w 11502997"/>
              <a:gd name="connsiteY194" fmla="*/ 576697 h 739466"/>
              <a:gd name="connsiteX195" fmla="*/ 270338 w 11502997"/>
              <a:gd name="connsiteY195" fmla="*/ 577177 h 739466"/>
              <a:gd name="connsiteX196" fmla="*/ 274172 w 11502997"/>
              <a:gd name="connsiteY196" fmla="*/ 579573 h 739466"/>
              <a:gd name="connsiteX197" fmla="*/ 273214 w 11502997"/>
              <a:gd name="connsiteY197" fmla="*/ 576218 h 739466"/>
              <a:gd name="connsiteX198" fmla="*/ 209464 w 11502997"/>
              <a:gd name="connsiteY198" fmla="*/ 571904 h 739466"/>
              <a:gd name="connsiteX199" fmla="*/ 215216 w 11502997"/>
              <a:gd name="connsiteY199" fmla="*/ 572383 h 739466"/>
              <a:gd name="connsiteX200" fmla="*/ 215935 w 11502997"/>
              <a:gd name="connsiteY200" fmla="*/ 575978 h 739466"/>
              <a:gd name="connsiteX201" fmla="*/ 216175 w 11502997"/>
              <a:gd name="connsiteY201" fmla="*/ 580532 h 739466"/>
              <a:gd name="connsiteX202" fmla="*/ 214257 w 11502997"/>
              <a:gd name="connsiteY202" fmla="*/ 580532 h 739466"/>
              <a:gd name="connsiteX203" fmla="*/ 212340 w 11502997"/>
              <a:gd name="connsiteY203" fmla="*/ 581011 h 739466"/>
              <a:gd name="connsiteX204" fmla="*/ 212580 w 11502997"/>
              <a:gd name="connsiteY204" fmla="*/ 583168 h 739466"/>
              <a:gd name="connsiteX205" fmla="*/ 214737 w 11502997"/>
              <a:gd name="connsiteY205" fmla="*/ 583887 h 739466"/>
              <a:gd name="connsiteX206" fmla="*/ 212580 w 11502997"/>
              <a:gd name="connsiteY206" fmla="*/ 588201 h 739466"/>
              <a:gd name="connsiteX207" fmla="*/ 210422 w 11502997"/>
              <a:gd name="connsiteY207" fmla="*/ 591556 h 739466"/>
              <a:gd name="connsiteX208" fmla="*/ 209464 w 11502997"/>
              <a:gd name="connsiteY208" fmla="*/ 585565 h 739466"/>
              <a:gd name="connsiteX209" fmla="*/ 207547 w 11502997"/>
              <a:gd name="connsiteY209" fmla="*/ 578615 h 739466"/>
              <a:gd name="connsiteX210" fmla="*/ 209464 w 11502997"/>
              <a:gd name="connsiteY210" fmla="*/ 571904 h 739466"/>
              <a:gd name="connsiteX211" fmla="*/ 129417 w 11502997"/>
              <a:gd name="connsiteY211" fmla="*/ 566632 h 739466"/>
              <a:gd name="connsiteX212" fmla="*/ 135648 w 11502997"/>
              <a:gd name="connsiteY212" fmla="*/ 575499 h 739466"/>
              <a:gd name="connsiteX213" fmla="*/ 139962 w 11502997"/>
              <a:gd name="connsiteY213" fmla="*/ 577656 h 739466"/>
              <a:gd name="connsiteX214" fmla="*/ 141400 w 11502997"/>
              <a:gd name="connsiteY214" fmla="*/ 583647 h 739466"/>
              <a:gd name="connsiteX215" fmla="*/ 138045 w 11502997"/>
              <a:gd name="connsiteY215" fmla="*/ 587242 h 739466"/>
              <a:gd name="connsiteX216" fmla="*/ 136128 w 11502997"/>
              <a:gd name="connsiteY216" fmla="*/ 583407 h 739466"/>
              <a:gd name="connsiteX217" fmla="*/ 136607 w 11502997"/>
              <a:gd name="connsiteY217" fmla="*/ 580532 h 739466"/>
              <a:gd name="connsiteX218" fmla="*/ 132533 w 11502997"/>
              <a:gd name="connsiteY218" fmla="*/ 577416 h 739466"/>
              <a:gd name="connsiteX219" fmla="*/ 129417 w 11502997"/>
              <a:gd name="connsiteY219" fmla="*/ 572383 h 739466"/>
              <a:gd name="connsiteX220" fmla="*/ 189512 w 11502997"/>
              <a:gd name="connsiteY220" fmla="*/ 565733 h 739466"/>
              <a:gd name="connsiteX221" fmla="*/ 191250 w 11502997"/>
              <a:gd name="connsiteY221" fmla="*/ 566152 h 739466"/>
              <a:gd name="connsiteX222" fmla="*/ 191010 w 11502997"/>
              <a:gd name="connsiteY222" fmla="*/ 567590 h 739466"/>
              <a:gd name="connsiteX223" fmla="*/ 192208 w 11502997"/>
              <a:gd name="connsiteY223" fmla="*/ 569987 h 739466"/>
              <a:gd name="connsiteX224" fmla="*/ 191250 w 11502997"/>
              <a:gd name="connsiteY224" fmla="*/ 571185 h 739466"/>
              <a:gd name="connsiteX225" fmla="*/ 190291 w 11502997"/>
              <a:gd name="connsiteY225" fmla="*/ 572383 h 739466"/>
              <a:gd name="connsiteX226" fmla="*/ 189093 w 11502997"/>
              <a:gd name="connsiteY226" fmla="*/ 571425 h 739466"/>
              <a:gd name="connsiteX227" fmla="*/ 187415 w 11502997"/>
              <a:gd name="connsiteY227" fmla="*/ 570466 h 739466"/>
              <a:gd name="connsiteX228" fmla="*/ 189093 w 11502997"/>
              <a:gd name="connsiteY228" fmla="*/ 567350 h 739466"/>
              <a:gd name="connsiteX229" fmla="*/ 189512 w 11502997"/>
              <a:gd name="connsiteY229" fmla="*/ 565733 h 739466"/>
              <a:gd name="connsiteX230" fmla="*/ 216414 w 11502997"/>
              <a:gd name="connsiteY230" fmla="*/ 563037 h 739466"/>
              <a:gd name="connsiteX231" fmla="*/ 217133 w 11502997"/>
              <a:gd name="connsiteY231" fmla="*/ 564235 h 739466"/>
              <a:gd name="connsiteX232" fmla="*/ 216893 w 11502997"/>
              <a:gd name="connsiteY232" fmla="*/ 568788 h 739466"/>
              <a:gd name="connsiteX233" fmla="*/ 216654 w 11502997"/>
              <a:gd name="connsiteY233" fmla="*/ 573342 h 739466"/>
              <a:gd name="connsiteX234" fmla="*/ 215216 w 11502997"/>
              <a:gd name="connsiteY234" fmla="*/ 568788 h 739466"/>
              <a:gd name="connsiteX235" fmla="*/ 214257 w 11502997"/>
              <a:gd name="connsiteY235" fmla="*/ 564235 h 739466"/>
              <a:gd name="connsiteX236" fmla="*/ 214976 w 11502997"/>
              <a:gd name="connsiteY236" fmla="*/ 564954 h 739466"/>
              <a:gd name="connsiteX237" fmla="*/ 215695 w 11502997"/>
              <a:gd name="connsiteY237" fmla="*/ 563995 h 739466"/>
              <a:gd name="connsiteX238" fmla="*/ 216414 w 11502997"/>
              <a:gd name="connsiteY238" fmla="*/ 563037 h 739466"/>
              <a:gd name="connsiteX239" fmla="*/ 171597 w 11502997"/>
              <a:gd name="connsiteY239" fmla="*/ 554169 h 739466"/>
              <a:gd name="connsiteX240" fmla="*/ 171597 w 11502997"/>
              <a:gd name="connsiteY240" fmla="*/ 559442 h 739466"/>
              <a:gd name="connsiteX241" fmla="*/ 169441 w 11502997"/>
              <a:gd name="connsiteY241" fmla="*/ 558003 h 739466"/>
              <a:gd name="connsiteX242" fmla="*/ 168242 w 11502997"/>
              <a:gd name="connsiteY242" fmla="*/ 555607 h 739466"/>
              <a:gd name="connsiteX243" fmla="*/ 169920 w 11502997"/>
              <a:gd name="connsiteY243" fmla="*/ 554888 h 739466"/>
              <a:gd name="connsiteX244" fmla="*/ 171597 w 11502997"/>
              <a:gd name="connsiteY244" fmla="*/ 554169 h 739466"/>
              <a:gd name="connsiteX245" fmla="*/ 196043 w 11502997"/>
              <a:gd name="connsiteY245" fmla="*/ 551293 h 739466"/>
              <a:gd name="connsiteX246" fmla="*/ 198439 w 11502997"/>
              <a:gd name="connsiteY246" fmla="*/ 552731 h 739466"/>
              <a:gd name="connsiteX247" fmla="*/ 196043 w 11502997"/>
              <a:gd name="connsiteY247" fmla="*/ 555368 h 739466"/>
              <a:gd name="connsiteX248" fmla="*/ 193646 w 11502997"/>
              <a:gd name="connsiteY248" fmla="*/ 553211 h 739466"/>
              <a:gd name="connsiteX249" fmla="*/ 196043 w 11502997"/>
              <a:gd name="connsiteY249" fmla="*/ 551293 h 739466"/>
              <a:gd name="connsiteX250" fmla="*/ 223844 w 11502997"/>
              <a:gd name="connsiteY250" fmla="*/ 547459 h 739466"/>
              <a:gd name="connsiteX251" fmla="*/ 224084 w 11502997"/>
              <a:gd name="connsiteY251" fmla="*/ 551533 h 739466"/>
              <a:gd name="connsiteX252" fmla="*/ 225282 w 11502997"/>
              <a:gd name="connsiteY252" fmla="*/ 556086 h 739466"/>
              <a:gd name="connsiteX253" fmla="*/ 222645 w 11502997"/>
              <a:gd name="connsiteY253" fmla="*/ 554648 h 739466"/>
              <a:gd name="connsiteX254" fmla="*/ 221447 w 11502997"/>
              <a:gd name="connsiteY254" fmla="*/ 550334 h 739466"/>
              <a:gd name="connsiteX255" fmla="*/ 222885 w 11502997"/>
              <a:gd name="connsiteY255" fmla="*/ 549136 h 739466"/>
              <a:gd name="connsiteX256" fmla="*/ 223844 w 11502997"/>
              <a:gd name="connsiteY256" fmla="*/ 547459 h 739466"/>
              <a:gd name="connsiteX257" fmla="*/ 289751 w 11502997"/>
              <a:gd name="connsiteY257" fmla="*/ 546500 h 739466"/>
              <a:gd name="connsiteX258" fmla="*/ 286155 w 11502997"/>
              <a:gd name="connsiteY258" fmla="*/ 548417 h 739466"/>
              <a:gd name="connsiteX259" fmla="*/ 288073 w 11502997"/>
              <a:gd name="connsiteY259" fmla="*/ 550095 h 739466"/>
              <a:gd name="connsiteX260" fmla="*/ 290949 w 11502997"/>
              <a:gd name="connsiteY260" fmla="*/ 549856 h 739466"/>
              <a:gd name="connsiteX261" fmla="*/ 289751 w 11502997"/>
              <a:gd name="connsiteY261" fmla="*/ 546500 h 739466"/>
              <a:gd name="connsiteX262" fmla="*/ 218092 w 11502997"/>
              <a:gd name="connsiteY262" fmla="*/ 546500 h 739466"/>
              <a:gd name="connsiteX263" fmla="*/ 221207 w 11502997"/>
              <a:gd name="connsiteY263" fmla="*/ 555128 h 739466"/>
              <a:gd name="connsiteX264" fmla="*/ 219050 w 11502997"/>
              <a:gd name="connsiteY264" fmla="*/ 563276 h 739466"/>
              <a:gd name="connsiteX265" fmla="*/ 215695 w 11502997"/>
              <a:gd name="connsiteY265" fmla="*/ 559442 h 739466"/>
              <a:gd name="connsiteX266" fmla="*/ 214737 w 11502997"/>
              <a:gd name="connsiteY266" fmla="*/ 562078 h 739466"/>
              <a:gd name="connsiteX267" fmla="*/ 212819 w 11502997"/>
              <a:gd name="connsiteY267" fmla="*/ 562318 h 739466"/>
              <a:gd name="connsiteX268" fmla="*/ 213059 w 11502997"/>
              <a:gd name="connsiteY268" fmla="*/ 559921 h 739466"/>
              <a:gd name="connsiteX269" fmla="*/ 212819 w 11502997"/>
              <a:gd name="connsiteY269" fmla="*/ 557524 h 739466"/>
              <a:gd name="connsiteX270" fmla="*/ 215935 w 11502997"/>
              <a:gd name="connsiteY270" fmla="*/ 557285 h 739466"/>
              <a:gd name="connsiteX271" fmla="*/ 219050 w 11502997"/>
              <a:gd name="connsiteY271" fmla="*/ 557524 h 739466"/>
              <a:gd name="connsiteX272" fmla="*/ 218571 w 11502997"/>
              <a:gd name="connsiteY272" fmla="*/ 554409 h 739466"/>
              <a:gd name="connsiteX273" fmla="*/ 219050 w 11502997"/>
              <a:gd name="connsiteY273" fmla="*/ 552252 h 739466"/>
              <a:gd name="connsiteX274" fmla="*/ 216654 w 11502997"/>
              <a:gd name="connsiteY274" fmla="*/ 551293 h 739466"/>
              <a:gd name="connsiteX275" fmla="*/ 214257 w 11502997"/>
              <a:gd name="connsiteY275" fmla="*/ 549856 h 739466"/>
              <a:gd name="connsiteX276" fmla="*/ 215695 w 11502997"/>
              <a:gd name="connsiteY276" fmla="*/ 548178 h 739466"/>
              <a:gd name="connsiteX277" fmla="*/ 218092 w 11502997"/>
              <a:gd name="connsiteY277" fmla="*/ 546500 h 739466"/>
              <a:gd name="connsiteX278" fmla="*/ 278486 w 11502997"/>
              <a:gd name="connsiteY278" fmla="*/ 543144 h 739466"/>
              <a:gd name="connsiteX279" fmla="*/ 276090 w 11502997"/>
              <a:gd name="connsiteY279" fmla="*/ 545062 h 739466"/>
              <a:gd name="connsiteX280" fmla="*/ 282321 w 11502997"/>
              <a:gd name="connsiteY280" fmla="*/ 548896 h 739466"/>
              <a:gd name="connsiteX281" fmla="*/ 281362 w 11502997"/>
              <a:gd name="connsiteY281" fmla="*/ 545301 h 739466"/>
              <a:gd name="connsiteX282" fmla="*/ 278486 w 11502997"/>
              <a:gd name="connsiteY282" fmla="*/ 543144 h 739466"/>
              <a:gd name="connsiteX283" fmla="*/ 129417 w 11502997"/>
              <a:gd name="connsiteY283" fmla="*/ 539789 h 739466"/>
              <a:gd name="connsiteX284" fmla="*/ 134929 w 11502997"/>
              <a:gd name="connsiteY284" fmla="*/ 547219 h 739466"/>
              <a:gd name="connsiteX285" fmla="*/ 139962 w 11502997"/>
              <a:gd name="connsiteY285" fmla="*/ 555607 h 739466"/>
              <a:gd name="connsiteX286" fmla="*/ 137326 w 11502997"/>
              <a:gd name="connsiteY286" fmla="*/ 561598 h 739466"/>
              <a:gd name="connsiteX287" fmla="*/ 141879 w 11502997"/>
              <a:gd name="connsiteY287" fmla="*/ 564714 h 739466"/>
              <a:gd name="connsiteX288" fmla="*/ 141879 w 11502997"/>
              <a:gd name="connsiteY288" fmla="*/ 567350 h 739466"/>
              <a:gd name="connsiteX289" fmla="*/ 143797 w 11502997"/>
              <a:gd name="connsiteY289" fmla="*/ 569028 h 739466"/>
              <a:gd name="connsiteX290" fmla="*/ 145235 w 11502997"/>
              <a:gd name="connsiteY290" fmla="*/ 571425 h 739466"/>
              <a:gd name="connsiteX291" fmla="*/ 144755 w 11502997"/>
              <a:gd name="connsiteY291" fmla="*/ 575739 h 739466"/>
              <a:gd name="connsiteX292" fmla="*/ 140441 w 11502997"/>
              <a:gd name="connsiteY292" fmla="*/ 570466 h 739466"/>
              <a:gd name="connsiteX293" fmla="*/ 138045 w 11502997"/>
              <a:gd name="connsiteY293" fmla="*/ 564235 h 739466"/>
              <a:gd name="connsiteX294" fmla="*/ 136607 w 11502997"/>
              <a:gd name="connsiteY294" fmla="*/ 566152 h 739466"/>
              <a:gd name="connsiteX295" fmla="*/ 135169 w 11502997"/>
              <a:gd name="connsiteY295" fmla="*/ 568070 h 739466"/>
              <a:gd name="connsiteX296" fmla="*/ 131814 w 11502997"/>
              <a:gd name="connsiteY296" fmla="*/ 563276 h 739466"/>
              <a:gd name="connsiteX297" fmla="*/ 129417 w 11502997"/>
              <a:gd name="connsiteY297" fmla="*/ 558963 h 739466"/>
              <a:gd name="connsiteX298" fmla="*/ 278007 w 11502997"/>
              <a:gd name="connsiteY298" fmla="*/ 536914 h 739466"/>
              <a:gd name="connsiteX299" fmla="*/ 276090 w 11502997"/>
              <a:gd name="connsiteY299" fmla="*/ 537154 h 739466"/>
              <a:gd name="connsiteX300" fmla="*/ 275131 w 11502997"/>
              <a:gd name="connsiteY300" fmla="*/ 538831 h 739466"/>
              <a:gd name="connsiteX301" fmla="*/ 273693 w 11502997"/>
              <a:gd name="connsiteY301" fmla="*/ 540748 h 739466"/>
              <a:gd name="connsiteX302" fmla="*/ 270817 w 11502997"/>
              <a:gd name="connsiteY302" fmla="*/ 541707 h 739466"/>
              <a:gd name="connsiteX303" fmla="*/ 261470 w 11502997"/>
              <a:gd name="connsiteY303" fmla="*/ 559202 h 739466"/>
              <a:gd name="connsiteX304" fmla="*/ 249248 w 11502997"/>
              <a:gd name="connsiteY304" fmla="*/ 574780 h 739466"/>
              <a:gd name="connsiteX305" fmla="*/ 247330 w 11502997"/>
              <a:gd name="connsiteY305" fmla="*/ 581011 h 739466"/>
              <a:gd name="connsiteX306" fmla="*/ 243496 w 11502997"/>
              <a:gd name="connsiteY306" fmla="*/ 586763 h 739466"/>
              <a:gd name="connsiteX307" fmla="*/ 260751 w 11502997"/>
              <a:gd name="connsiteY307" fmla="*/ 561838 h 739466"/>
              <a:gd name="connsiteX308" fmla="*/ 278007 w 11502997"/>
              <a:gd name="connsiteY308" fmla="*/ 536914 h 739466"/>
              <a:gd name="connsiteX309" fmla="*/ 212819 w 11502997"/>
              <a:gd name="connsiteY309" fmla="*/ 534517 h 739466"/>
              <a:gd name="connsiteX310" fmla="*/ 213299 w 11502997"/>
              <a:gd name="connsiteY310" fmla="*/ 539789 h 739466"/>
              <a:gd name="connsiteX311" fmla="*/ 215216 w 11502997"/>
              <a:gd name="connsiteY311" fmla="*/ 543624 h 739466"/>
              <a:gd name="connsiteX312" fmla="*/ 212819 w 11502997"/>
              <a:gd name="connsiteY312" fmla="*/ 545062 h 739466"/>
              <a:gd name="connsiteX313" fmla="*/ 210902 w 11502997"/>
              <a:gd name="connsiteY313" fmla="*/ 548417 h 739466"/>
              <a:gd name="connsiteX314" fmla="*/ 210662 w 11502997"/>
              <a:gd name="connsiteY314" fmla="*/ 540509 h 739466"/>
              <a:gd name="connsiteX315" fmla="*/ 212819 w 11502997"/>
              <a:gd name="connsiteY315" fmla="*/ 534517 h 739466"/>
              <a:gd name="connsiteX316" fmla="*/ 257875 w 11502997"/>
              <a:gd name="connsiteY316" fmla="*/ 531162 h 739466"/>
              <a:gd name="connsiteX317" fmla="*/ 253562 w 11502997"/>
              <a:gd name="connsiteY317" fmla="*/ 532600 h 739466"/>
              <a:gd name="connsiteX318" fmla="*/ 254280 w 11502997"/>
              <a:gd name="connsiteY318" fmla="*/ 536434 h 739466"/>
              <a:gd name="connsiteX319" fmla="*/ 254041 w 11502997"/>
              <a:gd name="connsiteY319" fmla="*/ 539789 h 739466"/>
              <a:gd name="connsiteX320" fmla="*/ 255718 w 11502997"/>
              <a:gd name="connsiteY320" fmla="*/ 536194 h 739466"/>
              <a:gd name="connsiteX321" fmla="*/ 257875 w 11502997"/>
              <a:gd name="connsiteY321" fmla="*/ 531162 h 739466"/>
              <a:gd name="connsiteX322" fmla="*/ 277049 w 11502997"/>
              <a:gd name="connsiteY322" fmla="*/ 530682 h 739466"/>
              <a:gd name="connsiteX323" fmla="*/ 275610 w 11502997"/>
              <a:gd name="connsiteY323" fmla="*/ 530922 h 739466"/>
              <a:gd name="connsiteX324" fmla="*/ 274172 w 11502997"/>
              <a:gd name="connsiteY324" fmla="*/ 531162 h 739466"/>
              <a:gd name="connsiteX325" fmla="*/ 276090 w 11502997"/>
              <a:gd name="connsiteY325" fmla="*/ 534037 h 739466"/>
              <a:gd name="connsiteX326" fmla="*/ 278486 w 11502997"/>
              <a:gd name="connsiteY326" fmla="*/ 534996 h 739466"/>
              <a:gd name="connsiteX327" fmla="*/ 278726 w 11502997"/>
              <a:gd name="connsiteY327" fmla="*/ 533319 h 739466"/>
              <a:gd name="connsiteX328" fmla="*/ 277049 w 11502997"/>
              <a:gd name="connsiteY328" fmla="*/ 530682 h 739466"/>
              <a:gd name="connsiteX329" fmla="*/ 188853 w 11502997"/>
              <a:gd name="connsiteY329" fmla="*/ 525889 h 739466"/>
              <a:gd name="connsiteX330" fmla="*/ 188374 w 11502997"/>
              <a:gd name="connsiteY330" fmla="*/ 528525 h 739466"/>
              <a:gd name="connsiteX331" fmla="*/ 185977 w 11502997"/>
              <a:gd name="connsiteY331" fmla="*/ 529484 h 739466"/>
              <a:gd name="connsiteX332" fmla="*/ 182861 w 11502997"/>
              <a:gd name="connsiteY332" fmla="*/ 529964 h 739466"/>
              <a:gd name="connsiteX333" fmla="*/ 180704 w 11502997"/>
              <a:gd name="connsiteY333" fmla="*/ 531641 h 739466"/>
              <a:gd name="connsiteX334" fmla="*/ 185498 w 11502997"/>
              <a:gd name="connsiteY334" fmla="*/ 536914 h 739466"/>
              <a:gd name="connsiteX335" fmla="*/ 187894 w 11502997"/>
              <a:gd name="connsiteY335" fmla="*/ 534517 h 739466"/>
              <a:gd name="connsiteX336" fmla="*/ 188853 w 11502997"/>
              <a:gd name="connsiteY336" fmla="*/ 531881 h 739466"/>
              <a:gd name="connsiteX337" fmla="*/ 190291 w 11502997"/>
              <a:gd name="connsiteY337" fmla="*/ 529724 h 739466"/>
              <a:gd name="connsiteX338" fmla="*/ 193646 w 11502997"/>
              <a:gd name="connsiteY338" fmla="*/ 528286 h 739466"/>
              <a:gd name="connsiteX339" fmla="*/ 188853 w 11502997"/>
              <a:gd name="connsiteY339" fmla="*/ 525889 h 739466"/>
              <a:gd name="connsiteX340" fmla="*/ 237504 w 11502997"/>
              <a:gd name="connsiteY340" fmla="*/ 522534 h 739466"/>
              <a:gd name="connsiteX341" fmla="*/ 234868 w 11502997"/>
              <a:gd name="connsiteY341" fmla="*/ 523492 h 739466"/>
              <a:gd name="connsiteX342" fmla="*/ 236066 w 11502997"/>
              <a:gd name="connsiteY342" fmla="*/ 524930 h 739466"/>
              <a:gd name="connsiteX343" fmla="*/ 237264 w 11502997"/>
              <a:gd name="connsiteY343" fmla="*/ 526847 h 739466"/>
              <a:gd name="connsiteX344" fmla="*/ 238703 w 11502997"/>
              <a:gd name="connsiteY344" fmla="*/ 523492 h 739466"/>
              <a:gd name="connsiteX345" fmla="*/ 237504 w 11502997"/>
              <a:gd name="connsiteY345" fmla="*/ 522534 h 739466"/>
              <a:gd name="connsiteX346" fmla="*/ 284717 w 11502997"/>
              <a:gd name="connsiteY346" fmla="*/ 521575 h 739466"/>
              <a:gd name="connsiteX347" fmla="*/ 283759 w 11502997"/>
              <a:gd name="connsiteY347" fmla="*/ 526369 h 739466"/>
              <a:gd name="connsiteX348" fmla="*/ 281362 w 11502997"/>
              <a:gd name="connsiteY348" fmla="*/ 531162 h 739466"/>
              <a:gd name="connsiteX349" fmla="*/ 284478 w 11502997"/>
              <a:gd name="connsiteY349" fmla="*/ 528525 h 739466"/>
              <a:gd name="connsiteX350" fmla="*/ 288552 w 11502997"/>
              <a:gd name="connsiteY350" fmla="*/ 524451 h 739466"/>
              <a:gd name="connsiteX351" fmla="*/ 286874 w 11502997"/>
              <a:gd name="connsiteY351" fmla="*/ 522774 h 739466"/>
              <a:gd name="connsiteX352" fmla="*/ 284717 w 11502997"/>
              <a:gd name="connsiteY352" fmla="*/ 521575 h 739466"/>
              <a:gd name="connsiteX353" fmla="*/ 137566 w 11502997"/>
              <a:gd name="connsiteY353" fmla="*/ 520137 h 739466"/>
              <a:gd name="connsiteX354" fmla="*/ 135888 w 11502997"/>
              <a:gd name="connsiteY354" fmla="*/ 523013 h 739466"/>
              <a:gd name="connsiteX355" fmla="*/ 137566 w 11502997"/>
              <a:gd name="connsiteY355" fmla="*/ 526847 h 739466"/>
              <a:gd name="connsiteX356" fmla="*/ 138764 w 11502997"/>
              <a:gd name="connsiteY356" fmla="*/ 523972 h 739466"/>
              <a:gd name="connsiteX357" fmla="*/ 137566 w 11502997"/>
              <a:gd name="connsiteY357" fmla="*/ 520137 h 739466"/>
              <a:gd name="connsiteX358" fmla="*/ 264466 w 11502997"/>
              <a:gd name="connsiteY358" fmla="*/ 520017 h 739466"/>
              <a:gd name="connsiteX359" fmla="*/ 258355 w 11502997"/>
              <a:gd name="connsiteY359" fmla="*/ 521096 h 739466"/>
              <a:gd name="connsiteX360" fmla="*/ 259313 w 11502997"/>
              <a:gd name="connsiteY360" fmla="*/ 525410 h 739466"/>
              <a:gd name="connsiteX361" fmla="*/ 260272 w 11502997"/>
              <a:gd name="connsiteY361" fmla="*/ 528765 h 739466"/>
              <a:gd name="connsiteX362" fmla="*/ 268420 w 11502997"/>
              <a:gd name="connsiteY362" fmla="*/ 523492 h 739466"/>
              <a:gd name="connsiteX363" fmla="*/ 264466 w 11502997"/>
              <a:gd name="connsiteY363" fmla="*/ 520017 h 739466"/>
              <a:gd name="connsiteX364" fmla="*/ 220967 w 11502997"/>
              <a:gd name="connsiteY364" fmla="*/ 517261 h 739466"/>
              <a:gd name="connsiteX365" fmla="*/ 220967 w 11502997"/>
              <a:gd name="connsiteY365" fmla="*/ 520617 h 739466"/>
              <a:gd name="connsiteX366" fmla="*/ 222406 w 11502997"/>
              <a:gd name="connsiteY366" fmla="*/ 524930 h 739466"/>
              <a:gd name="connsiteX367" fmla="*/ 223364 w 11502997"/>
              <a:gd name="connsiteY367" fmla="*/ 521096 h 739466"/>
              <a:gd name="connsiteX368" fmla="*/ 220967 w 11502997"/>
              <a:gd name="connsiteY368" fmla="*/ 517261 h 739466"/>
              <a:gd name="connsiteX369" fmla="*/ 238703 w 11502997"/>
              <a:gd name="connsiteY369" fmla="*/ 511030 h 739466"/>
              <a:gd name="connsiteX370" fmla="*/ 238463 w 11502997"/>
              <a:gd name="connsiteY370" fmla="*/ 513666 h 739466"/>
              <a:gd name="connsiteX371" fmla="*/ 237025 w 11502997"/>
              <a:gd name="connsiteY371" fmla="*/ 515823 h 739466"/>
              <a:gd name="connsiteX372" fmla="*/ 236306 w 11502997"/>
              <a:gd name="connsiteY372" fmla="*/ 517980 h 739466"/>
              <a:gd name="connsiteX373" fmla="*/ 237744 w 11502997"/>
              <a:gd name="connsiteY373" fmla="*/ 520137 h 739466"/>
              <a:gd name="connsiteX374" fmla="*/ 238703 w 11502997"/>
              <a:gd name="connsiteY374" fmla="*/ 517261 h 739466"/>
              <a:gd name="connsiteX375" fmla="*/ 240141 w 11502997"/>
              <a:gd name="connsiteY375" fmla="*/ 514865 h 739466"/>
              <a:gd name="connsiteX376" fmla="*/ 239182 w 11502997"/>
              <a:gd name="connsiteY376" fmla="*/ 512948 h 739466"/>
              <a:gd name="connsiteX377" fmla="*/ 238703 w 11502997"/>
              <a:gd name="connsiteY377" fmla="*/ 511030 h 739466"/>
              <a:gd name="connsiteX378" fmla="*/ 190291 w 11502997"/>
              <a:gd name="connsiteY378" fmla="*/ 510072 h 739466"/>
              <a:gd name="connsiteX379" fmla="*/ 193646 w 11502997"/>
              <a:gd name="connsiteY379" fmla="*/ 510311 h 739466"/>
              <a:gd name="connsiteX380" fmla="*/ 195563 w 11502997"/>
              <a:gd name="connsiteY380" fmla="*/ 512948 h 739466"/>
              <a:gd name="connsiteX381" fmla="*/ 195324 w 11502997"/>
              <a:gd name="connsiteY381" fmla="*/ 515105 h 739466"/>
              <a:gd name="connsiteX382" fmla="*/ 192688 w 11502997"/>
              <a:gd name="connsiteY382" fmla="*/ 514385 h 739466"/>
              <a:gd name="connsiteX383" fmla="*/ 192928 w 11502997"/>
              <a:gd name="connsiteY383" fmla="*/ 512468 h 739466"/>
              <a:gd name="connsiteX384" fmla="*/ 190291 w 11502997"/>
              <a:gd name="connsiteY384" fmla="*/ 510072 h 739466"/>
              <a:gd name="connsiteX385" fmla="*/ 212819 w 11502997"/>
              <a:gd name="connsiteY385" fmla="*/ 504320 h 739466"/>
              <a:gd name="connsiteX386" fmla="*/ 214017 w 11502997"/>
              <a:gd name="connsiteY386" fmla="*/ 505758 h 739466"/>
              <a:gd name="connsiteX387" fmla="*/ 215216 w 11502997"/>
              <a:gd name="connsiteY387" fmla="*/ 507196 h 739466"/>
              <a:gd name="connsiteX388" fmla="*/ 212580 w 11502997"/>
              <a:gd name="connsiteY388" fmla="*/ 508394 h 739466"/>
              <a:gd name="connsiteX389" fmla="*/ 209943 w 11502997"/>
              <a:gd name="connsiteY389" fmla="*/ 507196 h 739466"/>
              <a:gd name="connsiteX390" fmla="*/ 212100 w 11502997"/>
              <a:gd name="connsiteY390" fmla="*/ 505758 h 739466"/>
              <a:gd name="connsiteX391" fmla="*/ 212819 w 11502997"/>
              <a:gd name="connsiteY391" fmla="*/ 504320 h 739466"/>
              <a:gd name="connsiteX392" fmla="*/ 173994 w 11502997"/>
              <a:gd name="connsiteY392" fmla="*/ 501923 h 739466"/>
              <a:gd name="connsiteX393" fmla="*/ 174234 w 11502997"/>
              <a:gd name="connsiteY393" fmla="*/ 505758 h 739466"/>
              <a:gd name="connsiteX394" fmla="*/ 173514 w 11502997"/>
              <a:gd name="connsiteY394" fmla="*/ 509113 h 739466"/>
              <a:gd name="connsiteX395" fmla="*/ 172077 w 11502997"/>
              <a:gd name="connsiteY395" fmla="*/ 507675 h 739466"/>
              <a:gd name="connsiteX396" fmla="*/ 172077 w 11502997"/>
              <a:gd name="connsiteY396" fmla="*/ 504559 h 739466"/>
              <a:gd name="connsiteX397" fmla="*/ 173994 w 11502997"/>
              <a:gd name="connsiteY397" fmla="*/ 501923 h 739466"/>
              <a:gd name="connsiteX398" fmla="*/ 215216 w 11502997"/>
              <a:gd name="connsiteY398" fmla="*/ 499526 h 739466"/>
              <a:gd name="connsiteX399" fmla="*/ 217133 w 11502997"/>
              <a:gd name="connsiteY399" fmla="*/ 500246 h 739466"/>
              <a:gd name="connsiteX400" fmla="*/ 217133 w 11502997"/>
              <a:gd name="connsiteY400" fmla="*/ 501444 h 739466"/>
              <a:gd name="connsiteX401" fmla="*/ 215935 w 11502997"/>
              <a:gd name="connsiteY401" fmla="*/ 501683 h 739466"/>
              <a:gd name="connsiteX402" fmla="*/ 213778 w 11502997"/>
              <a:gd name="connsiteY402" fmla="*/ 502882 h 739466"/>
              <a:gd name="connsiteX403" fmla="*/ 213538 w 11502997"/>
              <a:gd name="connsiteY403" fmla="*/ 500246 h 739466"/>
              <a:gd name="connsiteX404" fmla="*/ 215216 w 11502997"/>
              <a:gd name="connsiteY404" fmla="*/ 499526 h 739466"/>
              <a:gd name="connsiteX405" fmla="*/ 202274 w 11502997"/>
              <a:gd name="connsiteY405" fmla="*/ 496651 h 739466"/>
              <a:gd name="connsiteX406" fmla="*/ 202753 w 11502997"/>
              <a:gd name="connsiteY406" fmla="*/ 499287 h 739466"/>
              <a:gd name="connsiteX407" fmla="*/ 201795 w 11502997"/>
              <a:gd name="connsiteY407" fmla="*/ 500964 h 739466"/>
              <a:gd name="connsiteX408" fmla="*/ 203233 w 11502997"/>
              <a:gd name="connsiteY408" fmla="*/ 501204 h 739466"/>
              <a:gd name="connsiteX409" fmla="*/ 205150 w 11502997"/>
              <a:gd name="connsiteY409" fmla="*/ 499526 h 739466"/>
              <a:gd name="connsiteX410" fmla="*/ 205630 w 11502997"/>
              <a:gd name="connsiteY410" fmla="*/ 507196 h 739466"/>
              <a:gd name="connsiteX411" fmla="*/ 200357 w 11502997"/>
              <a:gd name="connsiteY411" fmla="*/ 508633 h 739466"/>
              <a:gd name="connsiteX412" fmla="*/ 202514 w 11502997"/>
              <a:gd name="connsiteY412" fmla="*/ 506237 h 739466"/>
              <a:gd name="connsiteX413" fmla="*/ 205150 w 11502997"/>
              <a:gd name="connsiteY413" fmla="*/ 503840 h 739466"/>
              <a:gd name="connsiteX414" fmla="*/ 201315 w 11502997"/>
              <a:gd name="connsiteY414" fmla="*/ 505278 h 739466"/>
              <a:gd name="connsiteX415" fmla="*/ 201076 w 11502997"/>
              <a:gd name="connsiteY415" fmla="*/ 500485 h 739466"/>
              <a:gd name="connsiteX416" fmla="*/ 202274 w 11502997"/>
              <a:gd name="connsiteY416" fmla="*/ 496651 h 739466"/>
              <a:gd name="connsiteX417" fmla="*/ 132773 w 11502997"/>
              <a:gd name="connsiteY417" fmla="*/ 493774 h 739466"/>
              <a:gd name="connsiteX418" fmla="*/ 131814 w 11502997"/>
              <a:gd name="connsiteY418" fmla="*/ 501444 h 739466"/>
              <a:gd name="connsiteX419" fmla="*/ 135648 w 11502997"/>
              <a:gd name="connsiteY419" fmla="*/ 510551 h 739466"/>
              <a:gd name="connsiteX420" fmla="*/ 136607 w 11502997"/>
              <a:gd name="connsiteY420" fmla="*/ 507675 h 739466"/>
              <a:gd name="connsiteX421" fmla="*/ 135409 w 11502997"/>
              <a:gd name="connsiteY421" fmla="*/ 503601 h 739466"/>
              <a:gd name="connsiteX422" fmla="*/ 134450 w 11502997"/>
              <a:gd name="connsiteY422" fmla="*/ 499766 h 739466"/>
              <a:gd name="connsiteX423" fmla="*/ 136128 w 11502997"/>
              <a:gd name="connsiteY423" fmla="*/ 497609 h 739466"/>
              <a:gd name="connsiteX424" fmla="*/ 134211 w 11502997"/>
              <a:gd name="connsiteY424" fmla="*/ 495692 h 739466"/>
              <a:gd name="connsiteX425" fmla="*/ 132773 w 11502997"/>
              <a:gd name="connsiteY425" fmla="*/ 493774 h 739466"/>
              <a:gd name="connsiteX426" fmla="*/ 195084 w 11502997"/>
              <a:gd name="connsiteY426" fmla="*/ 491378 h 739466"/>
              <a:gd name="connsiteX427" fmla="*/ 195084 w 11502997"/>
              <a:gd name="connsiteY427" fmla="*/ 494494 h 739466"/>
              <a:gd name="connsiteX428" fmla="*/ 193167 w 11502997"/>
              <a:gd name="connsiteY428" fmla="*/ 497130 h 739466"/>
              <a:gd name="connsiteX429" fmla="*/ 192208 w 11502997"/>
              <a:gd name="connsiteY429" fmla="*/ 494014 h 739466"/>
              <a:gd name="connsiteX430" fmla="*/ 190771 w 11502997"/>
              <a:gd name="connsiteY430" fmla="*/ 491857 h 739466"/>
              <a:gd name="connsiteX431" fmla="*/ 192688 w 11502997"/>
              <a:gd name="connsiteY431" fmla="*/ 492576 h 739466"/>
              <a:gd name="connsiteX432" fmla="*/ 195084 w 11502997"/>
              <a:gd name="connsiteY432" fmla="*/ 491378 h 739466"/>
              <a:gd name="connsiteX433" fmla="*/ 148590 w 11502997"/>
              <a:gd name="connsiteY433" fmla="*/ 489940 h 739466"/>
              <a:gd name="connsiteX434" fmla="*/ 146673 w 11502997"/>
              <a:gd name="connsiteY434" fmla="*/ 491378 h 739466"/>
              <a:gd name="connsiteX435" fmla="*/ 143797 w 11502997"/>
              <a:gd name="connsiteY435" fmla="*/ 491378 h 739466"/>
              <a:gd name="connsiteX436" fmla="*/ 148111 w 11502997"/>
              <a:gd name="connsiteY436" fmla="*/ 501923 h 739466"/>
              <a:gd name="connsiteX437" fmla="*/ 146433 w 11502997"/>
              <a:gd name="connsiteY437" fmla="*/ 500485 h 739466"/>
              <a:gd name="connsiteX438" fmla="*/ 145235 w 11502997"/>
              <a:gd name="connsiteY438" fmla="*/ 498088 h 739466"/>
              <a:gd name="connsiteX439" fmla="*/ 143557 w 11502997"/>
              <a:gd name="connsiteY439" fmla="*/ 503121 h 739466"/>
              <a:gd name="connsiteX440" fmla="*/ 145714 w 11502997"/>
              <a:gd name="connsiteY440" fmla="*/ 510072 h 739466"/>
              <a:gd name="connsiteX441" fmla="*/ 147392 w 11502997"/>
              <a:gd name="connsiteY441" fmla="*/ 506477 h 739466"/>
              <a:gd name="connsiteX442" fmla="*/ 144755 w 11502997"/>
              <a:gd name="connsiteY442" fmla="*/ 501923 h 739466"/>
              <a:gd name="connsiteX443" fmla="*/ 146673 w 11502997"/>
              <a:gd name="connsiteY443" fmla="*/ 503601 h 739466"/>
              <a:gd name="connsiteX444" fmla="*/ 149548 w 11502997"/>
              <a:gd name="connsiteY444" fmla="*/ 503840 h 739466"/>
              <a:gd name="connsiteX445" fmla="*/ 149309 w 11502997"/>
              <a:gd name="connsiteY445" fmla="*/ 505998 h 739466"/>
              <a:gd name="connsiteX446" fmla="*/ 150507 w 11502997"/>
              <a:gd name="connsiteY446" fmla="*/ 507196 h 739466"/>
              <a:gd name="connsiteX447" fmla="*/ 147871 w 11502997"/>
              <a:gd name="connsiteY447" fmla="*/ 510551 h 739466"/>
              <a:gd name="connsiteX448" fmla="*/ 143797 w 11502997"/>
              <a:gd name="connsiteY448" fmla="*/ 512948 h 739466"/>
              <a:gd name="connsiteX449" fmla="*/ 145235 w 11502997"/>
              <a:gd name="connsiteY449" fmla="*/ 514865 h 739466"/>
              <a:gd name="connsiteX450" fmla="*/ 146673 w 11502997"/>
              <a:gd name="connsiteY450" fmla="*/ 513906 h 739466"/>
              <a:gd name="connsiteX451" fmla="*/ 147152 w 11502997"/>
              <a:gd name="connsiteY451" fmla="*/ 515344 h 739466"/>
              <a:gd name="connsiteX452" fmla="*/ 146673 w 11502997"/>
              <a:gd name="connsiteY452" fmla="*/ 516782 h 739466"/>
              <a:gd name="connsiteX453" fmla="*/ 142119 w 11502997"/>
              <a:gd name="connsiteY453" fmla="*/ 515344 h 739466"/>
              <a:gd name="connsiteX454" fmla="*/ 136607 w 11502997"/>
              <a:gd name="connsiteY454" fmla="*/ 515344 h 739466"/>
              <a:gd name="connsiteX455" fmla="*/ 137086 w 11502997"/>
              <a:gd name="connsiteY455" fmla="*/ 517980 h 739466"/>
              <a:gd name="connsiteX456" fmla="*/ 139243 w 11502997"/>
              <a:gd name="connsiteY456" fmla="*/ 519179 h 739466"/>
              <a:gd name="connsiteX457" fmla="*/ 141640 w 11502997"/>
              <a:gd name="connsiteY457" fmla="*/ 520617 h 739466"/>
              <a:gd name="connsiteX458" fmla="*/ 143318 w 11502997"/>
              <a:gd name="connsiteY458" fmla="*/ 523972 h 739466"/>
              <a:gd name="connsiteX459" fmla="*/ 142358 w 11502997"/>
              <a:gd name="connsiteY459" fmla="*/ 525650 h 739466"/>
              <a:gd name="connsiteX460" fmla="*/ 140441 w 11502997"/>
              <a:gd name="connsiteY460" fmla="*/ 526847 h 739466"/>
              <a:gd name="connsiteX461" fmla="*/ 142598 w 11502997"/>
              <a:gd name="connsiteY461" fmla="*/ 532120 h 739466"/>
              <a:gd name="connsiteX462" fmla="*/ 145714 w 11502997"/>
              <a:gd name="connsiteY462" fmla="*/ 536434 h 739466"/>
              <a:gd name="connsiteX463" fmla="*/ 148111 w 11502997"/>
              <a:gd name="connsiteY463" fmla="*/ 533319 h 739466"/>
              <a:gd name="connsiteX464" fmla="*/ 152425 w 11502997"/>
              <a:gd name="connsiteY464" fmla="*/ 531641 h 739466"/>
              <a:gd name="connsiteX465" fmla="*/ 150987 w 11502997"/>
              <a:gd name="connsiteY465" fmla="*/ 524691 h 739466"/>
              <a:gd name="connsiteX466" fmla="*/ 149070 w 11502997"/>
              <a:gd name="connsiteY466" fmla="*/ 519179 h 739466"/>
              <a:gd name="connsiteX467" fmla="*/ 150268 w 11502997"/>
              <a:gd name="connsiteY467" fmla="*/ 518220 h 739466"/>
              <a:gd name="connsiteX468" fmla="*/ 152904 w 11502997"/>
              <a:gd name="connsiteY468" fmla="*/ 519658 h 739466"/>
              <a:gd name="connsiteX469" fmla="*/ 154821 w 11502997"/>
              <a:gd name="connsiteY469" fmla="*/ 516303 h 739466"/>
              <a:gd name="connsiteX470" fmla="*/ 158177 w 11502997"/>
              <a:gd name="connsiteY470" fmla="*/ 513906 h 739466"/>
              <a:gd name="connsiteX471" fmla="*/ 156978 w 11502997"/>
              <a:gd name="connsiteY471" fmla="*/ 512228 h 739466"/>
              <a:gd name="connsiteX472" fmla="*/ 156259 w 11502997"/>
              <a:gd name="connsiteY472" fmla="*/ 511030 h 739466"/>
              <a:gd name="connsiteX473" fmla="*/ 157457 w 11502997"/>
              <a:gd name="connsiteY473" fmla="*/ 510072 h 739466"/>
              <a:gd name="connsiteX474" fmla="*/ 160094 w 11502997"/>
              <a:gd name="connsiteY474" fmla="*/ 510072 h 739466"/>
              <a:gd name="connsiteX475" fmla="*/ 160094 w 11502997"/>
              <a:gd name="connsiteY475" fmla="*/ 507435 h 739466"/>
              <a:gd name="connsiteX476" fmla="*/ 159615 w 11502997"/>
              <a:gd name="connsiteY476" fmla="*/ 504320 h 739466"/>
              <a:gd name="connsiteX477" fmla="*/ 156978 w 11502997"/>
              <a:gd name="connsiteY477" fmla="*/ 503840 h 739466"/>
              <a:gd name="connsiteX478" fmla="*/ 153863 w 11502997"/>
              <a:gd name="connsiteY478" fmla="*/ 505278 h 739466"/>
              <a:gd name="connsiteX479" fmla="*/ 151705 w 11502997"/>
              <a:gd name="connsiteY479" fmla="*/ 497609 h 739466"/>
              <a:gd name="connsiteX480" fmla="*/ 148590 w 11502997"/>
              <a:gd name="connsiteY480" fmla="*/ 489940 h 739466"/>
              <a:gd name="connsiteX481" fmla="*/ 297692 w 11502997"/>
              <a:gd name="connsiteY481" fmla="*/ 478281 h 739466"/>
              <a:gd name="connsiteX482" fmla="*/ 296461 w 11502997"/>
              <a:gd name="connsiteY482" fmla="*/ 478676 h 739466"/>
              <a:gd name="connsiteX483" fmla="*/ 282800 w 11502997"/>
              <a:gd name="connsiteY483" fmla="*/ 485147 h 739466"/>
              <a:gd name="connsiteX484" fmla="*/ 279684 w 11502997"/>
              <a:gd name="connsiteY484" fmla="*/ 488023 h 739466"/>
              <a:gd name="connsiteX485" fmla="*/ 280404 w 11502997"/>
              <a:gd name="connsiteY485" fmla="*/ 491857 h 739466"/>
              <a:gd name="connsiteX486" fmla="*/ 284238 w 11502997"/>
              <a:gd name="connsiteY486" fmla="*/ 486345 h 739466"/>
              <a:gd name="connsiteX487" fmla="*/ 291907 w 11502997"/>
              <a:gd name="connsiteY487" fmla="*/ 482271 h 739466"/>
              <a:gd name="connsiteX488" fmla="*/ 297692 w 11502997"/>
              <a:gd name="connsiteY488" fmla="*/ 479987 h 739466"/>
              <a:gd name="connsiteX489" fmla="*/ 148111 w 11502997"/>
              <a:gd name="connsiteY489" fmla="*/ 472205 h 739466"/>
              <a:gd name="connsiteX490" fmla="*/ 146193 w 11502997"/>
              <a:gd name="connsiteY490" fmla="*/ 472684 h 739466"/>
              <a:gd name="connsiteX491" fmla="*/ 145714 w 11502997"/>
              <a:gd name="connsiteY491" fmla="*/ 473643 h 739466"/>
              <a:gd name="connsiteX492" fmla="*/ 145954 w 11502997"/>
              <a:gd name="connsiteY492" fmla="*/ 474842 h 739466"/>
              <a:gd name="connsiteX493" fmla="*/ 146193 w 11502997"/>
              <a:gd name="connsiteY493" fmla="*/ 475560 h 739466"/>
              <a:gd name="connsiteX494" fmla="*/ 147631 w 11502997"/>
              <a:gd name="connsiteY494" fmla="*/ 476040 h 739466"/>
              <a:gd name="connsiteX495" fmla="*/ 148590 w 11502997"/>
              <a:gd name="connsiteY495" fmla="*/ 475800 h 739466"/>
              <a:gd name="connsiteX496" fmla="*/ 149548 w 11502997"/>
              <a:gd name="connsiteY496" fmla="*/ 475560 h 739466"/>
              <a:gd name="connsiteX497" fmla="*/ 150028 w 11502997"/>
              <a:gd name="connsiteY497" fmla="*/ 474122 h 739466"/>
              <a:gd name="connsiteX498" fmla="*/ 149788 w 11502997"/>
              <a:gd name="connsiteY498" fmla="*/ 473404 h 739466"/>
              <a:gd name="connsiteX499" fmla="*/ 149548 w 11502997"/>
              <a:gd name="connsiteY499" fmla="*/ 472684 h 739466"/>
              <a:gd name="connsiteX500" fmla="*/ 148111 w 11502997"/>
              <a:gd name="connsiteY500" fmla="*/ 472205 h 739466"/>
              <a:gd name="connsiteX501" fmla="*/ 139003 w 11502997"/>
              <a:gd name="connsiteY501" fmla="*/ 472205 h 739466"/>
              <a:gd name="connsiteX502" fmla="*/ 136368 w 11502997"/>
              <a:gd name="connsiteY502" fmla="*/ 474122 h 739466"/>
              <a:gd name="connsiteX503" fmla="*/ 137086 w 11502997"/>
              <a:gd name="connsiteY503" fmla="*/ 476999 h 739466"/>
              <a:gd name="connsiteX504" fmla="*/ 138764 w 11502997"/>
              <a:gd name="connsiteY504" fmla="*/ 476759 h 739466"/>
              <a:gd name="connsiteX505" fmla="*/ 139962 w 11502997"/>
              <a:gd name="connsiteY505" fmla="*/ 476999 h 739466"/>
              <a:gd name="connsiteX506" fmla="*/ 141161 w 11502997"/>
              <a:gd name="connsiteY506" fmla="*/ 474602 h 739466"/>
              <a:gd name="connsiteX507" fmla="*/ 139003 w 11502997"/>
              <a:gd name="connsiteY507" fmla="*/ 472205 h 739466"/>
              <a:gd name="connsiteX508" fmla="*/ 243975 w 11502997"/>
              <a:gd name="connsiteY508" fmla="*/ 461660 h 739466"/>
              <a:gd name="connsiteX509" fmla="*/ 241818 w 11502997"/>
              <a:gd name="connsiteY509" fmla="*/ 465015 h 739466"/>
              <a:gd name="connsiteX510" fmla="*/ 245413 w 11502997"/>
              <a:gd name="connsiteY510" fmla="*/ 465015 h 739466"/>
              <a:gd name="connsiteX511" fmla="*/ 243975 w 11502997"/>
              <a:gd name="connsiteY511" fmla="*/ 461660 h 739466"/>
              <a:gd name="connsiteX512" fmla="*/ 269140 w 11502997"/>
              <a:gd name="connsiteY512" fmla="*/ 459503 h 739466"/>
              <a:gd name="connsiteX513" fmla="*/ 266982 w 11502997"/>
              <a:gd name="connsiteY513" fmla="*/ 461180 h 739466"/>
              <a:gd name="connsiteX514" fmla="*/ 262190 w 11502997"/>
              <a:gd name="connsiteY514" fmla="*/ 463577 h 739466"/>
              <a:gd name="connsiteX515" fmla="*/ 264107 w 11502997"/>
              <a:gd name="connsiteY515" fmla="*/ 463338 h 739466"/>
              <a:gd name="connsiteX516" fmla="*/ 268660 w 11502997"/>
              <a:gd name="connsiteY516" fmla="*/ 461660 h 739466"/>
              <a:gd name="connsiteX517" fmla="*/ 271776 w 11502997"/>
              <a:gd name="connsiteY517" fmla="*/ 459743 h 739466"/>
              <a:gd name="connsiteX518" fmla="*/ 269140 w 11502997"/>
              <a:gd name="connsiteY518" fmla="*/ 459503 h 739466"/>
              <a:gd name="connsiteX519" fmla="*/ 233430 w 11502997"/>
              <a:gd name="connsiteY519" fmla="*/ 457346 h 739466"/>
              <a:gd name="connsiteX520" fmla="*/ 232951 w 11502997"/>
              <a:gd name="connsiteY520" fmla="*/ 458784 h 739466"/>
              <a:gd name="connsiteX521" fmla="*/ 233430 w 11502997"/>
              <a:gd name="connsiteY521" fmla="*/ 459503 h 739466"/>
              <a:gd name="connsiteX522" fmla="*/ 233909 w 11502997"/>
              <a:gd name="connsiteY522" fmla="*/ 460222 h 739466"/>
              <a:gd name="connsiteX523" fmla="*/ 235826 w 11502997"/>
              <a:gd name="connsiteY523" fmla="*/ 459024 h 739466"/>
              <a:gd name="connsiteX524" fmla="*/ 237264 w 11502997"/>
              <a:gd name="connsiteY524" fmla="*/ 459263 h 739466"/>
              <a:gd name="connsiteX525" fmla="*/ 236306 w 11502997"/>
              <a:gd name="connsiteY525" fmla="*/ 457346 h 739466"/>
              <a:gd name="connsiteX526" fmla="*/ 233430 w 11502997"/>
              <a:gd name="connsiteY526" fmla="*/ 457346 h 739466"/>
              <a:gd name="connsiteX527" fmla="*/ 168722 w 11502997"/>
              <a:gd name="connsiteY527" fmla="*/ 453511 h 739466"/>
              <a:gd name="connsiteX528" fmla="*/ 167763 w 11502997"/>
              <a:gd name="connsiteY528" fmla="*/ 454470 h 739466"/>
              <a:gd name="connsiteX529" fmla="*/ 166325 w 11502997"/>
              <a:gd name="connsiteY529" fmla="*/ 455429 h 739466"/>
              <a:gd name="connsiteX530" fmla="*/ 168722 w 11502997"/>
              <a:gd name="connsiteY530" fmla="*/ 458545 h 739466"/>
              <a:gd name="connsiteX531" fmla="*/ 172077 w 11502997"/>
              <a:gd name="connsiteY531" fmla="*/ 459263 h 739466"/>
              <a:gd name="connsiteX532" fmla="*/ 170159 w 11502997"/>
              <a:gd name="connsiteY532" fmla="*/ 456388 h 739466"/>
              <a:gd name="connsiteX533" fmla="*/ 168722 w 11502997"/>
              <a:gd name="connsiteY533" fmla="*/ 453511 h 739466"/>
              <a:gd name="connsiteX534" fmla="*/ 238343 w 11502997"/>
              <a:gd name="connsiteY534" fmla="*/ 450636 h 739466"/>
              <a:gd name="connsiteX535" fmla="*/ 234389 w 11502997"/>
              <a:gd name="connsiteY535" fmla="*/ 451115 h 739466"/>
              <a:gd name="connsiteX536" fmla="*/ 238223 w 11502997"/>
              <a:gd name="connsiteY536" fmla="*/ 455429 h 739466"/>
              <a:gd name="connsiteX537" fmla="*/ 242537 w 11502997"/>
              <a:gd name="connsiteY537" fmla="*/ 454470 h 739466"/>
              <a:gd name="connsiteX538" fmla="*/ 241578 w 11502997"/>
              <a:gd name="connsiteY538" fmla="*/ 453032 h 739466"/>
              <a:gd name="connsiteX539" fmla="*/ 240620 w 11502997"/>
              <a:gd name="connsiteY539" fmla="*/ 453991 h 739466"/>
              <a:gd name="connsiteX540" fmla="*/ 238343 w 11502997"/>
              <a:gd name="connsiteY540" fmla="*/ 450636 h 739466"/>
              <a:gd name="connsiteX541" fmla="*/ 173514 w 11502997"/>
              <a:gd name="connsiteY541" fmla="*/ 450636 h 739466"/>
              <a:gd name="connsiteX542" fmla="*/ 173035 w 11502997"/>
              <a:gd name="connsiteY542" fmla="*/ 451594 h 739466"/>
              <a:gd name="connsiteX543" fmla="*/ 173994 w 11502997"/>
              <a:gd name="connsiteY543" fmla="*/ 451594 h 739466"/>
              <a:gd name="connsiteX544" fmla="*/ 173754 w 11502997"/>
              <a:gd name="connsiteY544" fmla="*/ 452553 h 739466"/>
              <a:gd name="connsiteX545" fmla="*/ 172556 w 11502997"/>
              <a:gd name="connsiteY545" fmla="*/ 453032 h 739466"/>
              <a:gd name="connsiteX546" fmla="*/ 174474 w 11502997"/>
              <a:gd name="connsiteY546" fmla="*/ 455429 h 739466"/>
              <a:gd name="connsiteX547" fmla="*/ 176391 w 11502997"/>
              <a:gd name="connsiteY547" fmla="*/ 453032 h 739466"/>
              <a:gd name="connsiteX548" fmla="*/ 173514 w 11502997"/>
              <a:gd name="connsiteY548" fmla="*/ 450636 h 739466"/>
              <a:gd name="connsiteX549" fmla="*/ 255479 w 11502997"/>
              <a:gd name="connsiteY549" fmla="*/ 443446 h 739466"/>
              <a:gd name="connsiteX550" fmla="*/ 252363 w 11502997"/>
              <a:gd name="connsiteY550" fmla="*/ 445123 h 739466"/>
              <a:gd name="connsiteX551" fmla="*/ 253562 w 11502997"/>
              <a:gd name="connsiteY551" fmla="*/ 448239 h 739466"/>
              <a:gd name="connsiteX552" fmla="*/ 254520 w 11502997"/>
              <a:gd name="connsiteY552" fmla="*/ 445843 h 739466"/>
              <a:gd name="connsiteX553" fmla="*/ 255479 w 11502997"/>
              <a:gd name="connsiteY553" fmla="*/ 446321 h 739466"/>
              <a:gd name="connsiteX554" fmla="*/ 255958 w 11502997"/>
              <a:gd name="connsiteY554" fmla="*/ 447280 h 739466"/>
              <a:gd name="connsiteX555" fmla="*/ 257157 w 11502997"/>
              <a:gd name="connsiteY555" fmla="*/ 445843 h 739466"/>
              <a:gd name="connsiteX556" fmla="*/ 255479 w 11502997"/>
              <a:gd name="connsiteY556" fmla="*/ 443446 h 739466"/>
              <a:gd name="connsiteX557" fmla="*/ 168242 w 11502997"/>
              <a:gd name="connsiteY557" fmla="*/ 443446 h 739466"/>
              <a:gd name="connsiteX558" fmla="*/ 168242 w 11502997"/>
              <a:gd name="connsiteY558" fmla="*/ 445843 h 739466"/>
              <a:gd name="connsiteX559" fmla="*/ 167284 w 11502997"/>
              <a:gd name="connsiteY559" fmla="*/ 446801 h 739466"/>
              <a:gd name="connsiteX560" fmla="*/ 165366 w 11502997"/>
              <a:gd name="connsiteY560" fmla="*/ 447760 h 739466"/>
              <a:gd name="connsiteX561" fmla="*/ 168722 w 11502997"/>
              <a:gd name="connsiteY561" fmla="*/ 449438 h 739466"/>
              <a:gd name="connsiteX562" fmla="*/ 172077 w 11502997"/>
              <a:gd name="connsiteY562" fmla="*/ 448239 h 739466"/>
              <a:gd name="connsiteX563" fmla="*/ 169920 w 11502997"/>
              <a:gd name="connsiteY563" fmla="*/ 446561 h 739466"/>
              <a:gd name="connsiteX564" fmla="*/ 168242 w 11502997"/>
              <a:gd name="connsiteY564" fmla="*/ 443446 h 739466"/>
              <a:gd name="connsiteX565" fmla="*/ 242537 w 11502997"/>
              <a:gd name="connsiteY565" fmla="*/ 442966 h 739466"/>
              <a:gd name="connsiteX566" fmla="*/ 239661 w 11502997"/>
              <a:gd name="connsiteY566" fmla="*/ 443925 h 739466"/>
              <a:gd name="connsiteX567" fmla="*/ 243975 w 11502997"/>
              <a:gd name="connsiteY567" fmla="*/ 446801 h 739466"/>
              <a:gd name="connsiteX568" fmla="*/ 243256 w 11502997"/>
              <a:gd name="connsiteY568" fmla="*/ 444884 h 739466"/>
              <a:gd name="connsiteX569" fmla="*/ 242537 w 11502997"/>
              <a:gd name="connsiteY569" fmla="*/ 442966 h 739466"/>
              <a:gd name="connsiteX570" fmla="*/ 198439 w 11502997"/>
              <a:gd name="connsiteY570" fmla="*/ 442966 h 739466"/>
              <a:gd name="connsiteX571" fmla="*/ 195563 w 11502997"/>
              <a:gd name="connsiteY571" fmla="*/ 445363 h 739466"/>
              <a:gd name="connsiteX572" fmla="*/ 194126 w 11502997"/>
              <a:gd name="connsiteY572" fmla="*/ 446321 h 739466"/>
              <a:gd name="connsiteX573" fmla="*/ 194605 w 11502997"/>
              <a:gd name="connsiteY573" fmla="*/ 447280 h 739466"/>
              <a:gd name="connsiteX574" fmla="*/ 194365 w 11502997"/>
              <a:gd name="connsiteY574" fmla="*/ 448239 h 739466"/>
              <a:gd name="connsiteX575" fmla="*/ 193167 w 11502997"/>
              <a:gd name="connsiteY575" fmla="*/ 448718 h 739466"/>
              <a:gd name="connsiteX576" fmla="*/ 197241 w 11502997"/>
              <a:gd name="connsiteY576" fmla="*/ 449916 h 739466"/>
              <a:gd name="connsiteX577" fmla="*/ 200836 w 11502997"/>
              <a:gd name="connsiteY577" fmla="*/ 447760 h 739466"/>
              <a:gd name="connsiteX578" fmla="*/ 199638 w 11502997"/>
              <a:gd name="connsiteY578" fmla="*/ 445363 h 739466"/>
              <a:gd name="connsiteX579" fmla="*/ 198439 w 11502997"/>
              <a:gd name="connsiteY579" fmla="*/ 442966 h 739466"/>
              <a:gd name="connsiteX580" fmla="*/ 205630 w 11502997"/>
              <a:gd name="connsiteY580" fmla="*/ 439132 h 739466"/>
              <a:gd name="connsiteX581" fmla="*/ 207067 w 11502997"/>
              <a:gd name="connsiteY581" fmla="*/ 442487 h 739466"/>
              <a:gd name="connsiteX582" fmla="*/ 210902 w 11502997"/>
              <a:gd name="connsiteY582" fmla="*/ 444404 h 739466"/>
              <a:gd name="connsiteX583" fmla="*/ 209225 w 11502997"/>
              <a:gd name="connsiteY583" fmla="*/ 441768 h 739466"/>
              <a:gd name="connsiteX584" fmla="*/ 205630 w 11502997"/>
              <a:gd name="connsiteY584" fmla="*/ 439132 h 739466"/>
              <a:gd name="connsiteX585" fmla="*/ 151466 w 11502997"/>
              <a:gd name="connsiteY585" fmla="*/ 439132 h 739466"/>
              <a:gd name="connsiteX586" fmla="*/ 150987 w 11502997"/>
              <a:gd name="connsiteY586" fmla="*/ 442248 h 739466"/>
              <a:gd name="connsiteX587" fmla="*/ 152425 w 11502997"/>
              <a:gd name="connsiteY587" fmla="*/ 445363 h 739466"/>
              <a:gd name="connsiteX588" fmla="*/ 153863 w 11502997"/>
              <a:gd name="connsiteY588" fmla="*/ 439611 h 739466"/>
              <a:gd name="connsiteX589" fmla="*/ 151466 w 11502997"/>
              <a:gd name="connsiteY589" fmla="*/ 439132 h 739466"/>
              <a:gd name="connsiteX590" fmla="*/ 266024 w 11502997"/>
              <a:gd name="connsiteY590" fmla="*/ 435776 h 739466"/>
              <a:gd name="connsiteX591" fmla="*/ 263148 w 11502997"/>
              <a:gd name="connsiteY591" fmla="*/ 436016 h 739466"/>
              <a:gd name="connsiteX592" fmla="*/ 263627 w 11502997"/>
              <a:gd name="connsiteY592" fmla="*/ 439611 h 739466"/>
              <a:gd name="connsiteX593" fmla="*/ 265545 w 11502997"/>
              <a:gd name="connsiteY593" fmla="*/ 438173 h 739466"/>
              <a:gd name="connsiteX594" fmla="*/ 266024 w 11502997"/>
              <a:gd name="connsiteY594" fmla="*/ 435776 h 739466"/>
              <a:gd name="connsiteX595" fmla="*/ 225761 w 11502997"/>
              <a:gd name="connsiteY595" fmla="*/ 435297 h 739466"/>
              <a:gd name="connsiteX596" fmla="*/ 229595 w 11502997"/>
              <a:gd name="connsiteY596" fmla="*/ 437694 h 739466"/>
              <a:gd name="connsiteX597" fmla="*/ 229116 w 11502997"/>
              <a:gd name="connsiteY597" fmla="*/ 435297 h 739466"/>
              <a:gd name="connsiteX598" fmla="*/ 225761 w 11502997"/>
              <a:gd name="connsiteY598" fmla="*/ 435297 h 739466"/>
              <a:gd name="connsiteX599" fmla="*/ 180704 w 11502997"/>
              <a:gd name="connsiteY599" fmla="*/ 433380 h 739466"/>
              <a:gd name="connsiteX600" fmla="*/ 175911 w 11502997"/>
              <a:gd name="connsiteY600" fmla="*/ 434818 h 739466"/>
              <a:gd name="connsiteX601" fmla="*/ 180704 w 11502997"/>
              <a:gd name="connsiteY601" fmla="*/ 436256 h 739466"/>
              <a:gd name="connsiteX602" fmla="*/ 180704 w 11502997"/>
              <a:gd name="connsiteY602" fmla="*/ 433380 h 739466"/>
              <a:gd name="connsiteX603" fmla="*/ 258355 w 11502997"/>
              <a:gd name="connsiteY603" fmla="*/ 431463 h 739466"/>
              <a:gd name="connsiteX604" fmla="*/ 257396 w 11502997"/>
              <a:gd name="connsiteY604" fmla="*/ 434579 h 739466"/>
              <a:gd name="connsiteX605" fmla="*/ 261230 w 11502997"/>
              <a:gd name="connsiteY605" fmla="*/ 435297 h 739466"/>
              <a:gd name="connsiteX606" fmla="*/ 258355 w 11502997"/>
              <a:gd name="connsiteY606" fmla="*/ 431463 h 739466"/>
              <a:gd name="connsiteX607" fmla="*/ 164887 w 11502997"/>
              <a:gd name="connsiteY607" fmla="*/ 425711 h 739466"/>
              <a:gd name="connsiteX608" fmla="*/ 163689 w 11502997"/>
              <a:gd name="connsiteY608" fmla="*/ 427628 h 739466"/>
              <a:gd name="connsiteX609" fmla="*/ 162011 w 11502997"/>
              <a:gd name="connsiteY609" fmla="*/ 426669 h 739466"/>
              <a:gd name="connsiteX610" fmla="*/ 162970 w 11502997"/>
              <a:gd name="connsiteY610" fmla="*/ 429785 h 739466"/>
              <a:gd name="connsiteX611" fmla="*/ 166085 w 11502997"/>
              <a:gd name="connsiteY611" fmla="*/ 432421 h 739466"/>
              <a:gd name="connsiteX612" fmla="*/ 168961 w 11502997"/>
              <a:gd name="connsiteY612" fmla="*/ 435537 h 739466"/>
              <a:gd name="connsiteX613" fmla="*/ 169680 w 11502997"/>
              <a:gd name="connsiteY613" fmla="*/ 440091 h 739466"/>
              <a:gd name="connsiteX614" fmla="*/ 172556 w 11502997"/>
              <a:gd name="connsiteY614" fmla="*/ 436736 h 739466"/>
              <a:gd name="connsiteX615" fmla="*/ 172077 w 11502997"/>
              <a:gd name="connsiteY615" fmla="*/ 432421 h 739466"/>
              <a:gd name="connsiteX616" fmla="*/ 168002 w 11502997"/>
              <a:gd name="connsiteY616" fmla="*/ 429785 h 739466"/>
              <a:gd name="connsiteX617" fmla="*/ 164887 w 11502997"/>
              <a:gd name="connsiteY617" fmla="*/ 425711 h 739466"/>
              <a:gd name="connsiteX618" fmla="*/ 290469 w 11502997"/>
              <a:gd name="connsiteY618" fmla="*/ 424273 h 739466"/>
              <a:gd name="connsiteX619" fmla="*/ 287594 w 11502997"/>
              <a:gd name="connsiteY619" fmla="*/ 425711 h 739466"/>
              <a:gd name="connsiteX620" fmla="*/ 286155 w 11502997"/>
              <a:gd name="connsiteY620" fmla="*/ 427628 h 739466"/>
              <a:gd name="connsiteX621" fmla="*/ 287354 w 11502997"/>
              <a:gd name="connsiteY621" fmla="*/ 430504 h 739466"/>
              <a:gd name="connsiteX622" fmla="*/ 289031 w 11502997"/>
              <a:gd name="connsiteY622" fmla="*/ 432421 h 739466"/>
              <a:gd name="connsiteX623" fmla="*/ 292626 w 11502997"/>
              <a:gd name="connsiteY623" fmla="*/ 428827 h 739466"/>
              <a:gd name="connsiteX624" fmla="*/ 290469 w 11502997"/>
              <a:gd name="connsiteY624" fmla="*/ 424273 h 739466"/>
              <a:gd name="connsiteX625" fmla="*/ 186456 w 11502997"/>
              <a:gd name="connsiteY625" fmla="*/ 424273 h 739466"/>
              <a:gd name="connsiteX626" fmla="*/ 185258 w 11502997"/>
              <a:gd name="connsiteY626" fmla="*/ 425471 h 739466"/>
              <a:gd name="connsiteX627" fmla="*/ 185737 w 11502997"/>
              <a:gd name="connsiteY627" fmla="*/ 427149 h 739466"/>
              <a:gd name="connsiteX628" fmla="*/ 188853 w 11502997"/>
              <a:gd name="connsiteY628" fmla="*/ 427149 h 739466"/>
              <a:gd name="connsiteX629" fmla="*/ 188853 w 11502997"/>
              <a:gd name="connsiteY629" fmla="*/ 425232 h 739466"/>
              <a:gd name="connsiteX630" fmla="*/ 186456 w 11502997"/>
              <a:gd name="connsiteY630" fmla="*/ 424273 h 739466"/>
              <a:gd name="connsiteX631" fmla="*/ 179746 w 11502997"/>
              <a:gd name="connsiteY631" fmla="*/ 424273 h 739466"/>
              <a:gd name="connsiteX632" fmla="*/ 179746 w 11502997"/>
              <a:gd name="connsiteY632" fmla="*/ 427628 h 739466"/>
              <a:gd name="connsiteX633" fmla="*/ 176870 w 11502997"/>
              <a:gd name="connsiteY633" fmla="*/ 429066 h 739466"/>
              <a:gd name="connsiteX634" fmla="*/ 180465 w 11502997"/>
              <a:gd name="connsiteY634" fmla="*/ 430504 h 739466"/>
              <a:gd name="connsiteX635" fmla="*/ 183581 w 11502997"/>
              <a:gd name="connsiteY635" fmla="*/ 427149 h 739466"/>
              <a:gd name="connsiteX636" fmla="*/ 181663 w 11502997"/>
              <a:gd name="connsiteY636" fmla="*/ 425471 h 739466"/>
              <a:gd name="connsiteX637" fmla="*/ 179746 w 11502997"/>
              <a:gd name="connsiteY637" fmla="*/ 424273 h 739466"/>
              <a:gd name="connsiteX638" fmla="*/ 241578 w 11502997"/>
              <a:gd name="connsiteY638" fmla="*/ 421397 h 739466"/>
              <a:gd name="connsiteX639" fmla="*/ 240859 w 11502997"/>
              <a:gd name="connsiteY639" fmla="*/ 423794 h 739466"/>
              <a:gd name="connsiteX640" fmla="*/ 242537 w 11502997"/>
              <a:gd name="connsiteY640" fmla="*/ 426190 h 739466"/>
              <a:gd name="connsiteX641" fmla="*/ 243496 w 11502997"/>
              <a:gd name="connsiteY641" fmla="*/ 423794 h 739466"/>
              <a:gd name="connsiteX642" fmla="*/ 241578 w 11502997"/>
              <a:gd name="connsiteY642" fmla="*/ 421397 h 739466"/>
              <a:gd name="connsiteX643" fmla="*/ 156259 w 11502997"/>
              <a:gd name="connsiteY643" fmla="*/ 416604 h 739466"/>
              <a:gd name="connsiteX644" fmla="*/ 151466 w 11502997"/>
              <a:gd name="connsiteY644" fmla="*/ 417083 h 739466"/>
              <a:gd name="connsiteX645" fmla="*/ 153383 w 11502997"/>
              <a:gd name="connsiteY645" fmla="*/ 419959 h 739466"/>
              <a:gd name="connsiteX646" fmla="*/ 155780 w 11502997"/>
              <a:gd name="connsiteY646" fmla="*/ 420917 h 739466"/>
              <a:gd name="connsiteX647" fmla="*/ 156259 w 11502997"/>
              <a:gd name="connsiteY647" fmla="*/ 416604 h 739466"/>
              <a:gd name="connsiteX648" fmla="*/ 262190 w 11502997"/>
              <a:gd name="connsiteY648" fmla="*/ 410852 h 739466"/>
              <a:gd name="connsiteX649" fmla="*/ 262190 w 11502997"/>
              <a:gd name="connsiteY649" fmla="*/ 414447 h 739466"/>
              <a:gd name="connsiteX650" fmla="*/ 265065 w 11502997"/>
              <a:gd name="connsiteY650" fmla="*/ 416125 h 739466"/>
              <a:gd name="connsiteX651" fmla="*/ 263627 w 11502997"/>
              <a:gd name="connsiteY651" fmla="*/ 413009 h 739466"/>
              <a:gd name="connsiteX652" fmla="*/ 262190 w 11502997"/>
              <a:gd name="connsiteY652" fmla="*/ 410852 h 739466"/>
              <a:gd name="connsiteX653" fmla="*/ 294783 w 11502997"/>
              <a:gd name="connsiteY653" fmla="*/ 403183 h 739466"/>
              <a:gd name="connsiteX654" fmla="*/ 294304 w 11502997"/>
              <a:gd name="connsiteY654" fmla="*/ 406778 h 739466"/>
              <a:gd name="connsiteX655" fmla="*/ 295742 w 11502997"/>
              <a:gd name="connsiteY655" fmla="*/ 411331 h 739466"/>
              <a:gd name="connsiteX656" fmla="*/ 296461 w 11502997"/>
              <a:gd name="connsiteY656" fmla="*/ 407976 h 739466"/>
              <a:gd name="connsiteX657" fmla="*/ 294783 w 11502997"/>
              <a:gd name="connsiteY657" fmla="*/ 403183 h 739466"/>
              <a:gd name="connsiteX658" fmla="*/ 287114 w 11502997"/>
              <a:gd name="connsiteY658" fmla="*/ 399828 h 739466"/>
              <a:gd name="connsiteX659" fmla="*/ 288073 w 11502997"/>
              <a:gd name="connsiteY659" fmla="*/ 402943 h 739466"/>
              <a:gd name="connsiteX660" fmla="*/ 290949 w 11502997"/>
              <a:gd name="connsiteY660" fmla="*/ 406059 h 739466"/>
              <a:gd name="connsiteX661" fmla="*/ 291188 w 11502997"/>
              <a:gd name="connsiteY661" fmla="*/ 401745 h 739466"/>
              <a:gd name="connsiteX662" fmla="*/ 287114 w 11502997"/>
              <a:gd name="connsiteY662" fmla="*/ 399828 h 739466"/>
              <a:gd name="connsiteX663" fmla="*/ 278486 w 11502997"/>
              <a:gd name="connsiteY663" fmla="*/ 396951 h 739466"/>
              <a:gd name="connsiteX664" fmla="*/ 279445 w 11502997"/>
              <a:gd name="connsiteY664" fmla="*/ 405580 h 739466"/>
              <a:gd name="connsiteX665" fmla="*/ 280164 w 11502997"/>
              <a:gd name="connsiteY665" fmla="*/ 401985 h 739466"/>
              <a:gd name="connsiteX666" fmla="*/ 278486 w 11502997"/>
              <a:gd name="connsiteY666" fmla="*/ 396951 h 739466"/>
              <a:gd name="connsiteX667" fmla="*/ 181663 w 11502997"/>
              <a:gd name="connsiteY667" fmla="*/ 396473 h 739466"/>
              <a:gd name="connsiteX668" fmla="*/ 180704 w 11502997"/>
              <a:gd name="connsiteY668" fmla="*/ 398150 h 739466"/>
              <a:gd name="connsiteX669" fmla="*/ 179746 w 11502997"/>
              <a:gd name="connsiteY669" fmla="*/ 399348 h 739466"/>
              <a:gd name="connsiteX670" fmla="*/ 183101 w 11502997"/>
              <a:gd name="connsiteY670" fmla="*/ 401505 h 739466"/>
              <a:gd name="connsiteX671" fmla="*/ 186456 w 11502997"/>
              <a:gd name="connsiteY671" fmla="*/ 398869 h 739466"/>
              <a:gd name="connsiteX672" fmla="*/ 183820 w 11502997"/>
              <a:gd name="connsiteY672" fmla="*/ 397671 h 739466"/>
              <a:gd name="connsiteX673" fmla="*/ 181663 w 11502997"/>
              <a:gd name="connsiteY673" fmla="*/ 396473 h 739466"/>
              <a:gd name="connsiteX674" fmla="*/ 247810 w 11502997"/>
              <a:gd name="connsiteY674" fmla="*/ 395993 h 739466"/>
              <a:gd name="connsiteX675" fmla="*/ 246611 w 11502997"/>
              <a:gd name="connsiteY675" fmla="*/ 398629 h 739466"/>
              <a:gd name="connsiteX676" fmla="*/ 245413 w 11502997"/>
              <a:gd name="connsiteY676" fmla="*/ 400786 h 739466"/>
              <a:gd name="connsiteX677" fmla="*/ 246851 w 11502997"/>
              <a:gd name="connsiteY677" fmla="*/ 402464 h 739466"/>
              <a:gd name="connsiteX678" fmla="*/ 249248 w 11502997"/>
              <a:gd name="connsiteY678" fmla="*/ 402703 h 739466"/>
              <a:gd name="connsiteX679" fmla="*/ 249008 w 11502997"/>
              <a:gd name="connsiteY679" fmla="*/ 398869 h 739466"/>
              <a:gd name="connsiteX680" fmla="*/ 247810 w 11502997"/>
              <a:gd name="connsiteY680" fmla="*/ 395993 h 739466"/>
              <a:gd name="connsiteX681" fmla="*/ 191250 w 11502997"/>
              <a:gd name="connsiteY681" fmla="*/ 393117 h 739466"/>
              <a:gd name="connsiteX682" fmla="*/ 190291 w 11502997"/>
              <a:gd name="connsiteY682" fmla="*/ 395753 h 739466"/>
              <a:gd name="connsiteX683" fmla="*/ 186936 w 11502997"/>
              <a:gd name="connsiteY683" fmla="*/ 397431 h 739466"/>
              <a:gd name="connsiteX684" fmla="*/ 185498 w 11502997"/>
              <a:gd name="connsiteY684" fmla="*/ 401985 h 739466"/>
              <a:gd name="connsiteX685" fmla="*/ 185019 w 11502997"/>
              <a:gd name="connsiteY685" fmla="*/ 406538 h 739466"/>
              <a:gd name="connsiteX686" fmla="*/ 181663 w 11502997"/>
              <a:gd name="connsiteY686" fmla="*/ 404620 h 739466"/>
              <a:gd name="connsiteX687" fmla="*/ 178308 w 11502997"/>
              <a:gd name="connsiteY687" fmla="*/ 403662 h 739466"/>
              <a:gd name="connsiteX688" fmla="*/ 178787 w 11502997"/>
              <a:gd name="connsiteY688" fmla="*/ 407497 h 739466"/>
              <a:gd name="connsiteX689" fmla="*/ 175432 w 11502997"/>
              <a:gd name="connsiteY689" fmla="*/ 406059 h 739466"/>
              <a:gd name="connsiteX690" fmla="*/ 172556 w 11502997"/>
              <a:gd name="connsiteY690" fmla="*/ 407497 h 739466"/>
              <a:gd name="connsiteX691" fmla="*/ 168961 w 11502997"/>
              <a:gd name="connsiteY691" fmla="*/ 406059 h 739466"/>
              <a:gd name="connsiteX692" fmla="*/ 166325 w 11502997"/>
              <a:gd name="connsiteY692" fmla="*/ 401745 h 739466"/>
              <a:gd name="connsiteX693" fmla="*/ 158177 w 11502997"/>
              <a:gd name="connsiteY693" fmla="*/ 401745 h 739466"/>
              <a:gd name="connsiteX694" fmla="*/ 158177 w 11502997"/>
              <a:gd name="connsiteY694" fmla="*/ 407497 h 739466"/>
              <a:gd name="connsiteX695" fmla="*/ 155300 w 11502997"/>
              <a:gd name="connsiteY695" fmla="*/ 410852 h 739466"/>
              <a:gd name="connsiteX696" fmla="*/ 158177 w 11502997"/>
              <a:gd name="connsiteY696" fmla="*/ 413728 h 739466"/>
              <a:gd name="connsiteX697" fmla="*/ 161052 w 11502997"/>
              <a:gd name="connsiteY697" fmla="*/ 418042 h 739466"/>
              <a:gd name="connsiteX698" fmla="*/ 165127 w 11502997"/>
              <a:gd name="connsiteY698" fmla="*/ 418521 h 739466"/>
              <a:gd name="connsiteX699" fmla="*/ 167763 w 11502997"/>
              <a:gd name="connsiteY699" fmla="*/ 417562 h 739466"/>
              <a:gd name="connsiteX700" fmla="*/ 162011 w 11502997"/>
              <a:gd name="connsiteY700" fmla="*/ 412769 h 739466"/>
              <a:gd name="connsiteX701" fmla="*/ 163689 w 11502997"/>
              <a:gd name="connsiteY701" fmla="*/ 411092 h 739466"/>
              <a:gd name="connsiteX702" fmla="*/ 166325 w 11502997"/>
              <a:gd name="connsiteY702" fmla="*/ 410852 h 739466"/>
              <a:gd name="connsiteX703" fmla="*/ 167044 w 11502997"/>
              <a:gd name="connsiteY703" fmla="*/ 414447 h 739466"/>
              <a:gd name="connsiteX704" fmla="*/ 171597 w 11502997"/>
              <a:gd name="connsiteY704" fmla="*/ 413249 h 739466"/>
              <a:gd name="connsiteX705" fmla="*/ 168722 w 11502997"/>
              <a:gd name="connsiteY705" fmla="*/ 410612 h 739466"/>
              <a:gd name="connsiteX706" fmla="*/ 164887 w 11502997"/>
              <a:gd name="connsiteY706" fmla="*/ 409414 h 739466"/>
              <a:gd name="connsiteX707" fmla="*/ 165127 w 11502997"/>
              <a:gd name="connsiteY707" fmla="*/ 407257 h 739466"/>
              <a:gd name="connsiteX708" fmla="*/ 165366 w 11502997"/>
              <a:gd name="connsiteY708" fmla="*/ 405100 h 739466"/>
              <a:gd name="connsiteX709" fmla="*/ 169441 w 11502997"/>
              <a:gd name="connsiteY709" fmla="*/ 407736 h 739466"/>
              <a:gd name="connsiteX710" fmla="*/ 172077 w 11502997"/>
              <a:gd name="connsiteY710" fmla="*/ 412769 h 739466"/>
              <a:gd name="connsiteX711" fmla="*/ 175432 w 11502997"/>
              <a:gd name="connsiteY711" fmla="*/ 413488 h 739466"/>
              <a:gd name="connsiteX712" fmla="*/ 178787 w 11502997"/>
              <a:gd name="connsiteY712" fmla="*/ 413728 h 739466"/>
              <a:gd name="connsiteX713" fmla="*/ 179027 w 11502997"/>
              <a:gd name="connsiteY713" fmla="*/ 416843 h 739466"/>
              <a:gd name="connsiteX714" fmla="*/ 178787 w 11502997"/>
              <a:gd name="connsiteY714" fmla="*/ 419480 h 739466"/>
              <a:gd name="connsiteX715" fmla="*/ 180944 w 11502997"/>
              <a:gd name="connsiteY715" fmla="*/ 418761 h 739466"/>
              <a:gd name="connsiteX716" fmla="*/ 180704 w 11502997"/>
              <a:gd name="connsiteY716" fmla="*/ 417562 h 739466"/>
              <a:gd name="connsiteX717" fmla="*/ 179986 w 11502997"/>
              <a:gd name="connsiteY717" fmla="*/ 416364 h 739466"/>
              <a:gd name="connsiteX718" fmla="*/ 181184 w 11502997"/>
              <a:gd name="connsiteY718" fmla="*/ 415645 h 739466"/>
              <a:gd name="connsiteX719" fmla="*/ 179506 w 11502997"/>
              <a:gd name="connsiteY719" fmla="*/ 411571 h 739466"/>
              <a:gd name="connsiteX720" fmla="*/ 180226 w 11502997"/>
              <a:gd name="connsiteY720" fmla="*/ 408935 h 739466"/>
              <a:gd name="connsiteX721" fmla="*/ 181424 w 11502997"/>
              <a:gd name="connsiteY721" fmla="*/ 410372 h 739466"/>
              <a:gd name="connsiteX722" fmla="*/ 182622 w 11502997"/>
              <a:gd name="connsiteY722" fmla="*/ 411331 h 739466"/>
              <a:gd name="connsiteX723" fmla="*/ 183101 w 11502997"/>
              <a:gd name="connsiteY723" fmla="*/ 410612 h 739466"/>
              <a:gd name="connsiteX724" fmla="*/ 180704 w 11502997"/>
              <a:gd name="connsiteY724" fmla="*/ 407976 h 739466"/>
              <a:gd name="connsiteX725" fmla="*/ 183101 w 11502997"/>
              <a:gd name="connsiteY725" fmla="*/ 408935 h 739466"/>
              <a:gd name="connsiteX726" fmla="*/ 185498 w 11502997"/>
              <a:gd name="connsiteY726" fmla="*/ 409893 h 739466"/>
              <a:gd name="connsiteX727" fmla="*/ 185258 w 11502997"/>
              <a:gd name="connsiteY727" fmla="*/ 412769 h 739466"/>
              <a:gd name="connsiteX728" fmla="*/ 184060 w 11502997"/>
              <a:gd name="connsiteY728" fmla="*/ 414687 h 739466"/>
              <a:gd name="connsiteX729" fmla="*/ 186936 w 11502997"/>
              <a:gd name="connsiteY729" fmla="*/ 417562 h 739466"/>
              <a:gd name="connsiteX730" fmla="*/ 188374 w 11502997"/>
              <a:gd name="connsiteY730" fmla="*/ 420438 h 739466"/>
              <a:gd name="connsiteX731" fmla="*/ 190531 w 11502997"/>
              <a:gd name="connsiteY731" fmla="*/ 414447 h 739466"/>
              <a:gd name="connsiteX732" fmla="*/ 194126 w 11502997"/>
              <a:gd name="connsiteY732" fmla="*/ 407017 h 739466"/>
              <a:gd name="connsiteX733" fmla="*/ 192928 w 11502997"/>
              <a:gd name="connsiteY733" fmla="*/ 406059 h 739466"/>
              <a:gd name="connsiteX734" fmla="*/ 191729 w 11502997"/>
              <a:gd name="connsiteY734" fmla="*/ 405100 h 739466"/>
              <a:gd name="connsiteX735" fmla="*/ 194845 w 11502997"/>
              <a:gd name="connsiteY735" fmla="*/ 401265 h 739466"/>
              <a:gd name="connsiteX736" fmla="*/ 191250 w 11502997"/>
              <a:gd name="connsiteY736" fmla="*/ 393117 h 739466"/>
              <a:gd name="connsiteX737" fmla="*/ 232951 w 11502997"/>
              <a:gd name="connsiteY737" fmla="*/ 388324 h 739466"/>
              <a:gd name="connsiteX738" fmla="*/ 231752 w 11502997"/>
              <a:gd name="connsiteY738" fmla="*/ 390241 h 739466"/>
              <a:gd name="connsiteX739" fmla="*/ 230074 w 11502997"/>
              <a:gd name="connsiteY739" fmla="*/ 388803 h 739466"/>
              <a:gd name="connsiteX740" fmla="*/ 229116 w 11502997"/>
              <a:gd name="connsiteY740" fmla="*/ 390481 h 739466"/>
              <a:gd name="connsiteX741" fmla="*/ 229356 w 11502997"/>
              <a:gd name="connsiteY741" fmla="*/ 393117 h 739466"/>
              <a:gd name="connsiteX742" fmla="*/ 229595 w 11502997"/>
              <a:gd name="connsiteY742" fmla="*/ 395513 h 739466"/>
              <a:gd name="connsiteX743" fmla="*/ 228637 w 11502997"/>
              <a:gd name="connsiteY743" fmla="*/ 395513 h 739466"/>
              <a:gd name="connsiteX744" fmla="*/ 231752 w 11502997"/>
              <a:gd name="connsiteY744" fmla="*/ 400546 h 739466"/>
              <a:gd name="connsiteX745" fmla="*/ 236306 w 11502997"/>
              <a:gd name="connsiteY745" fmla="*/ 406059 h 739466"/>
              <a:gd name="connsiteX746" fmla="*/ 237264 w 11502997"/>
              <a:gd name="connsiteY746" fmla="*/ 400546 h 739466"/>
              <a:gd name="connsiteX747" fmla="*/ 235347 w 11502997"/>
              <a:gd name="connsiteY747" fmla="*/ 394555 h 739466"/>
              <a:gd name="connsiteX748" fmla="*/ 237984 w 11502997"/>
              <a:gd name="connsiteY748" fmla="*/ 394555 h 739466"/>
              <a:gd name="connsiteX749" fmla="*/ 239661 w 11502997"/>
              <a:gd name="connsiteY749" fmla="*/ 395993 h 739466"/>
              <a:gd name="connsiteX750" fmla="*/ 237504 w 11502997"/>
              <a:gd name="connsiteY750" fmla="*/ 391918 h 739466"/>
              <a:gd name="connsiteX751" fmla="*/ 232951 w 11502997"/>
              <a:gd name="connsiteY751" fmla="*/ 388324 h 739466"/>
              <a:gd name="connsiteX752" fmla="*/ 193646 w 11502997"/>
              <a:gd name="connsiteY752" fmla="*/ 388324 h 739466"/>
              <a:gd name="connsiteX753" fmla="*/ 192448 w 11502997"/>
              <a:gd name="connsiteY753" fmla="*/ 388803 h 739466"/>
              <a:gd name="connsiteX754" fmla="*/ 191250 w 11502997"/>
              <a:gd name="connsiteY754" fmla="*/ 390241 h 739466"/>
              <a:gd name="connsiteX755" fmla="*/ 192448 w 11502997"/>
              <a:gd name="connsiteY755" fmla="*/ 391679 h 739466"/>
              <a:gd name="connsiteX756" fmla="*/ 193646 w 11502997"/>
              <a:gd name="connsiteY756" fmla="*/ 393117 h 739466"/>
              <a:gd name="connsiteX757" fmla="*/ 193646 w 11502997"/>
              <a:gd name="connsiteY757" fmla="*/ 388324 h 739466"/>
              <a:gd name="connsiteX758" fmla="*/ 248768 w 11502997"/>
              <a:gd name="connsiteY758" fmla="*/ 387365 h 739466"/>
              <a:gd name="connsiteX759" fmla="*/ 247810 w 11502997"/>
              <a:gd name="connsiteY759" fmla="*/ 389761 h 739466"/>
              <a:gd name="connsiteX760" fmla="*/ 249727 w 11502997"/>
              <a:gd name="connsiteY760" fmla="*/ 393117 h 739466"/>
              <a:gd name="connsiteX761" fmla="*/ 252603 w 11502997"/>
              <a:gd name="connsiteY761" fmla="*/ 392158 h 739466"/>
              <a:gd name="connsiteX762" fmla="*/ 251884 w 11502997"/>
              <a:gd name="connsiteY762" fmla="*/ 389283 h 739466"/>
              <a:gd name="connsiteX763" fmla="*/ 248768 w 11502997"/>
              <a:gd name="connsiteY763" fmla="*/ 387365 h 739466"/>
              <a:gd name="connsiteX764" fmla="*/ 290469 w 11502997"/>
              <a:gd name="connsiteY764" fmla="*/ 384969 h 739466"/>
              <a:gd name="connsiteX765" fmla="*/ 289511 w 11502997"/>
              <a:gd name="connsiteY765" fmla="*/ 396951 h 739466"/>
              <a:gd name="connsiteX766" fmla="*/ 293824 w 11502997"/>
              <a:gd name="connsiteY766" fmla="*/ 391439 h 739466"/>
              <a:gd name="connsiteX767" fmla="*/ 290469 w 11502997"/>
              <a:gd name="connsiteY767" fmla="*/ 384969 h 739466"/>
              <a:gd name="connsiteX768" fmla="*/ 167763 w 11502997"/>
              <a:gd name="connsiteY768" fmla="*/ 383531 h 739466"/>
              <a:gd name="connsiteX769" fmla="*/ 167044 w 11502997"/>
              <a:gd name="connsiteY769" fmla="*/ 386406 h 739466"/>
              <a:gd name="connsiteX770" fmla="*/ 170159 w 11502997"/>
              <a:gd name="connsiteY770" fmla="*/ 389283 h 739466"/>
              <a:gd name="connsiteX771" fmla="*/ 171358 w 11502997"/>
              <a:gd name="connsiteY771" fmla="*/ 387365 h 739466"/>
              <a:gd name="connsiteX772" fmla="*/ 170159 w 11502997"/>
              <a:gd name="connsiteY772" fmla="*/ 384489 h 739466"/>
              <a:gd name="connsiteX773" fmla="*/ 167763 w 11502997"/>
              <a:gd name="connsiteY773" fmla="*/ 383531 h 739466"/>
              <a:gd name="connsiteX774" fmla="*/ 281842 w 11502997"/>
              <a:gd name="connsiteY774" fmla="*/ 380654 h 739466"/>
              <a:gd name="connsiteX775" fmla="*/ 283759 w 11502997"/>
              <a:gd name="connsiteY775" fmla="*/ 382572 h 739466"/>
              <a:gd name="connsiteX776" fmla="*/ 283279 w 11502997"/>
              <a:gd name="connsiteY776" fmla="*/ 384489 h 739466"/>
              <a:gd name="connsiteX777" fmla="*/ 282800 w 11502997"/>
              <a:gd name="connsiteY777" fmla="*/ 386646 h 739466"/>
              <a:gd name="connsiteX778" fmla="*/ 284238 w 11502997"/>
              <a:gd name="connsiteY778" fmla="*/ 388803 h 739466"/>
              <a:gd name="connsiteX779" fmla="*/ 285197 w 11502997"/>
              <a:gd name="connsiteY779" fmla="*/ 383531 h 739466"/>
              <a:gd name="connsiteX780" fmla="*/ 281842 w 11502997"/>
              <a:gd name="connsiteY780" fmla="*/ 380654 h 739466"/>
              <a:gd name="connsiteX781" fmla="*/ 190771 w 11502997"/>
              <a:gd name="connsiteY781" fmla="*/ 380176 h 739466"/>
              <a:gd name="connsiteX782" fmla="*/ 189572 w 11502997"/>
              <a:gd name="connsiteY782" fmla="*/ 382572 h 739466"/>
              <a:gd name="connsiteX783" fmla="*/ 188374 w 11502997"/>
              <a:gd name="connsiteY783" fmla="*/ 384969 h 739466"/>
              <a:gd name="connsiteX784" fmla="*/ 191729 w 11502997"/>
              <a:gd name="connsiteY784" fmla="*/ 386886 h 739466"/>
              <a:gd name="connsiteX785" fmla="*/ 196043 w 11502997"/>
              <a:gd name="connsiteY785" fmla="*/ 386406 h 739466"/>
              <a:gd name="connsiteX786" fmla="*/ 195803 w 11502997"/>
              <a:gd name="connsiteY786" fmla="*/ 384010 h 739466"/>
              <a:gd name="connsiteX787" fmla="*/ 194126 w 11502997"/>
              <a:gd name="connsiteY787" fmla="*/ 381134 h 739466"/>
              <a:gd name="connsiteX788" fmla="*/ 190771 w 11502997"/>
              <a:gd name="connsiteY788" fmla="*/ 380176 h 739466"/>
              <a:gd name="connsiteX789" fmla="*/ 255479 w 11502997"/>
              <a:gd name="connsiteY789" fmla="*/ 377779 h 739466"/>
              <a:gd name="connsiteX790" fmla="*/ 252843 w 11502997"/>
              <a:gd name="connsiteY790" fmla="*/ 380176 h 739466"/>
              <a:gd name="connsiteX791" fmla="*/ 250686 w 11502997"/>
              <a:gd name="connsiteY791" fmla="*/ 381134 h 739466"/>
              <a:gd name="connsiteX792" fmla="*/ 252123 w 11502997"/>
              <a:gd name="connsiteY792" fmla="*/ 383051 h 739466"/>
              <a:gd name="connsiteX793" fmla="*/ 255000 w 11502997"/>
              <a:gd name="connsiteY793" fmla="*/ 385448 h 739466"/>
              <a:gd name="connsiteX794" fmla="*/ 256198 w 11502997"/>
              <a:gd name="connsiteY794" fmla="*/ 383531 h 739466"/>
              <a:gd name="connsiteX795" fmla="*/ 257875 w 11502997"/>
              <a:gd name="connsiteY795" fmla="*/ 382093 h 739466"/>
              <a:gd name="connsiteX796" fmla="*/ 255479 w 11502997"/>
              <a:gd name="connsiteY796" fmla="*/ 377779 h 739466"/>
              <a:gd name="connsiteX797" fmla="*/ 174952 w 11502997"/>
              <a:gd name="connsiteY797" fmla="*/ 372506 h 739466"/>
              <a:gd name="connsiteX798" fmla="*/ 175192 w 11502997"/>
              <a:gd name="connsiteY798" fmla="*/ 376341 h 739466"/>
              <a:gd name="connsiteX799" fmla="*/ 178308 w 11502997"/>
              <a:gd name="connsiteY799" fmla="*/ 379217 h 739466"/>
              <a:gd name="connsiteX800" fmla="*/ 178548 w 11502997"/>
              <a:gd name="connsiteY800" fmla="*/ 375622 h 739466"/>
              <a:gd name="connsiteX801" fmla="*/ 174952 w 11502997"/>
              <a:gd name="connsiteY801" fmla="*/ 372506 h 739466"/>
              <a:gd name="connsiteX802" fmla="*/ 239661 w 11502997"/>
              <a:gd name="connsiteY802" fmla="*/ 370589 h 739466"/>
              <a:gd name="connsiteX803" fmla="*/ 238703 w 11502997"/>
              <a:gd name="connsiteY803" fmla="*/ 373704 h 739466"/>
              <a:gd name="connsiteX804" fmla="*/ 237744 w 11502997"/>
              <a:gd name="connsiteY804" fmla="*/ 376341 h 739466"/>
              <a:gd name="connsiteX805" fmla="*/ 234629 w 11502997"/>
              <a:gd name="connsiteY805" fmla="*/ 375861 h 739466"/>
              <a:gd name="connsiteX806" fmla="*/ 231513 w 11502997"/>
              <a:gd name="connsiteY806" fmla="*/ 377779 h 739466"/>
              <a:gd name="connsiteX807" fmla="*/ 233191 w 11502997"/>
              <a:gd name="connsiteY807" fmla="*/ 379936 h 739466"/>
              <a:gd name="connsiteX808" fmla="*/ 235347 w 11502997"/>
              <a:gd name="connsiteY808" fmla="*/ 381134 h 739466"/>
              <a:gd name="connsiteX809" fmla="*/ 235826 w 11502997"/>
              <a:gd name="connsiteY809" fmla="*/ 380415 h 739466"/>
              <a:gd name="connsiteX810" fmla="*/ 234868 w 11502997"/>
              <a:gd name="connsiteY810" fmla="*/ 380654 h 739466"/>
              <a:gd name="connsiteX811" fmla="*/ 237264 w 11502997"/>
              <a:gd name="connsiteY811" fmla="*/ 378258 h 739466"/>
              <a:gd name="connsiteX812" fmla="*/ 244454 w 11502997"/>
              <a:gd name="connsiteY812" fmla="*/ 386886 h 739466"/>
              <a:gd name="connsiteX813" fmla="*/ 244694 w 11502997"/>
              <a:gd name="connsiteY813" fmla="*/ 383770 h 739466"/>
              <a:gd name="connsiteX814" fmla="*/ 247810 w 11502997"/>
              <a:gd name="connsiteY814" fmla="*/ 383051 h 739466"/>
              <a:gd name="connsiteX815" fmla="*/ 247330 w 11502997"/>
              <a:gd name="connsiteY815" fmla="*/ 378737 h 739466"/>
              <a:gd name="connsiteX816" fmla="*/ 244454 w 11502997"/>
              <a:gd name="connsiteY816" fmla="*/ 377539 h 739466"/>
              <a:gd name="connsiteX817" fmla="*/ 240620 w 11502997"/>
              <a:gd name="connsiteY817" fmla="*/ 376341 h 739466"/>
              <a:gd name="connsiteX818" fmla="*/ 241818 w 11502997"/>
              <a:gd name="connsiteY818" fmla="*/ 373464 h 739466"/>
              <a:gd name="connsiteX819" fmla="*/ 239661 w 11502997"/>
              <a:gd name="connsiteY819" fmla="*/ 370589 h 739466"/>
              <a:gd name="connsiteX820" fmla="*/ 257875 w 11502997"/>
              <a:gd name="connsiteY820" fmla="*/ 368192 h 739466"/>
              <a:gd name="connsiteX821" fmla="*/ 255000 w 11502997"/>
              <a:gd name="connsiteY821" fmla="*/ 369151 h 739466"/>
              <a:gd name="connsiteX822" fmla="*/ 255958 w 11502997"/>
              <a:gd name="connsiteY822" fmla="*/ 371068 h 739466"/>
              <a:gd name="connsiteX823" fmla="*/ 257396 w 11502997"/>
              <a:gd name="connsiteY823" fmla="*/ 372506 h 739466"/>
              <a:gd name="connsiteX824" fmla="*/ 257875 w 11502997"/>
              <a:gd name="connsiteY824" fmla="*/ 368192 h 739466"/>
              <a:gd name="connsiteX825" fmla="*/ 228876 w 11502997"/>
              <a:gd name="connsiteY825" fmla="*/ 366515 h 739466"/>
              <a:gd name="connsiteX826" fmla="*/ 226719 w 11502997"/>
              <a:gd name="connsiteY826" fmla="*/ 368192 h 739466"/>
              <a:gd name="connsiteX827" fmla="*/ 227199 w 11502997"/>
              <a:gd name="connsiteY827" fmla="*/ 369630 h 739466"/>
              <a:gd name="connsiteX828" fmla="*/ 227678 w 11502997"/>
              <a:gd name="connsiteY828" fmla="*/ 371068 h 739466"/>
              <a:gd name="connsiteX829" fmla="*/ 230554 w 11502997"/>
              <a:gd name="connsiteY829" fmla="*/ 369870 h 739466"/>
              <a:gd name="connsiteX830" fmla="*/ 230554 w 11502997"/>
              <a:gd name="connsiteY830" fmla="*/ 366754 h 739466"/>
              <a:gd name="connsiteX831" fmla="*/ 228876 w 11502997"/>
              <a:gd name="connsiteY831" fmla="*/ 366515 h 739466"/>
              <a:gd name="connsiteX832" fmla="*/ 181663 w 11502997"/>
              <a:gd name="connsiteY832" fmla="*/ 365317 h 739466"/>
              <a:gd name="connsiteX833" fmla="*/ 179986 w 11502997"/>
              <a:gd name="connsiteY833" fmla="*/ 369151 h 739466"/>
              <a:gd name="connsiteX834" fmla="*/ 176391 w 11502997"/>
              <a:gd name="connsiteY834" fmla="*/ 368192 h 739466"/>
              <a:gd name="connsiteX835" fmla="*/ 177109 w 11502997"/>
              <a:gd name="connsiteY835" fmla="*/ 371068 h 739466"/>
              <a:gd name="connsiteX836" fmla="*/ 177349 w 11502997"/>
              <a:gd name="connsiteY836" fmla="*/ 373944 h 739466"/>
              <a:gd name="connsiteX837" fmla="*/ 180704 w 11502997"/>
              <a:gd name="connsiteY837" fmla="*/ 373464 h 739466"/>
              <a:gd name="connsiteX838" fmla="*/ 184060 w 11502997"/>
              <a:gd name="connsiteY838" fmla="*/ 372506 h 739466"/>
              <a:gd name="connsiteX839" fmla="*/ 184539 w 11502997"/>
              <a:gd name="connsiteY839" fmla="*/ 376341 h 739466"/>
              <a:gd name="connsiteX840" fmla="*/ 187176 w 11502997"/>
              <a:gd name="connsiteY840" fmla="*/ 375861 h 739466"/>
              <a:gd name="connsiteX841" fmla="*/ 188853 w 11502997"/>
              <a:gd name="connsiteY841" fmla="*/ 380176 h 739466"/>
              <a:gd name="connsiteX842" fmla="*/ 195084 w 11502997"/>
              <a:gd name="connsiteY842" fmla="*/ 377779 h 739466"/>
              <a:gd name="connsiteX843" fmla="*/ 194126 w 11502997"/>
              <a:gd name="connsiteY843" fmla="*/ 373704 h 739466"/>
              <a:gd name="connsiteX844" fmla="*/ 191250 w 11502997"/>
              <a:gd name="connsiteY844" fmla="*/ 370109 h 739466"/>
              <a:gd name="connsiteX845" fmla="*/ 188134 w 11502997"/>
              <a:gd name="connsiteY845" fmla="*/ 370829 h 739466"/>
              <a:gd name="connsiteX846" fmla="*/ 185019 w 11502997"/>
              <a:gd name="connsiteY846" fmla="*/ 372027 h 739466"/>
              <a:gd name="connsiteX847" fmla="*/ 183101 w 11502997"/>
              <a:gd name="connsiteY847" fmla="*/ 368672 h 739466"/>
              <a:gd name="connsiteX848" fmla="*/ 181663 w 11502997"/>
              <a:gd name="connsiteY848" fmla="*/ 365317 h 739466"/>
              <a:gd name="connsiteX849" fmla="*/ 219050 w 11502997"/>
              <a:gd name="connsiteY849" fmla="*/ 363878 h 739466"/>
              <a:gd name="connsiteX850" fmla="*/ 218332 w 11502997"/>
              <a:gd name="connsiteY850" fmla="*/ 367713 h 739466"/>
              <a:gd name="connsiteX851" fmla="*/ 221927 w 11502997"/>
              <a:gd name="connsiteY851" fmla="*/ 368672 h 739466"/>
              <a:gd name="connsiteX852" fmla="*/ 220728 w 11502997"/>
              <a:gd name="connsiteY852" fmla="*/ 365796 h 739466"/>
              <a:gd name="connsiteX853" fmla="*/ 219050 w 11502997"/>
              <a:gd name="connsiteY853" fmla="*/ 363878 h 739466"/>
              <a:gd name="connsiteX854" fmla="*/ 240620 w 11502997"/>
              <a:gd name="connsiteY854" fmla="*/ 362440 h 739466"/>
              <a:gd name="connsiteX855" fmla="*/ 240141 w 11502997"/>
              <a:gd name="connsiteY855" fmla="*/ 365077 h 739466"/>
              <a:gd name="connsiteX856" fmla="*/ 241818 w 11502997"/>
              <a:gd name="connsiteY856" fmla="*/ 367234 h 739466"/>
              <a:gd name="connsiteX857" fmla="*/ 243736 w 11502997"/>
              <a:gd name="connsiteY857" fmla="*/ 369391 h 739466"/>
              <a:gd name="connsiteX858" fmla="*/ 243975 w 11502997"/>
              <a:gd name="connsiteY858" fmla="*/ 371068 h 739466"/>
              <a:gd name="connsiteX859" fmla="*/ 245653 w 11502997"/>
              <a:gd name="connsiteY859" fmla="*/ 371547 h 739466"/>
              <a:gd name="connsiteX860" fmla="*/ 246372 w 11502997"/>
              <a:gd name="connsiteY860" fmla="*/ 370109 h 739466"/>
              <a:gd name="connsiteX861" fmla="*/ 247810 w 11502997"/>
              <a:gd name="connsiteY861" fmla="*/ 371547 h 739466"/>
              <a:gd name="connsiteX862" fmla="*/ 247570 w 11502997"/>
              <a:gd name="connsiteY862" fmla="*/ 368192 h 739466"/>
              <a:gd name="connsiteX863" fmla="*/ 245413 w 11502997"/>
              <a:gd name="connsiteY863" fmla="*/ 364357 h 739466"/>
              <a:gd name="connsiteX864" fmla="*/ 244454 w 11502997"/>
              <a:gd name="connsiteY864" fmla="*/ 367713 h 739466"/>
              <a:gd name="connsiteX865" fmla="*/ 242297 w 11502997"/>
              <a:gd name="connsiteY865" fmla="*/ 365796 h 739466"/>
              <a:gd name="connsiteX866" fmla="*/ 240620 w 11502997"/>
              <a:gd name="connsiteY866" fmla="*/ 362440 h 739466"/>
              <a:gd name="connsiteX867" fmla="*/ 174952 w 11502997"/>
              <a:gd name="connsiteY867" fmla="*/ 361002 h 739466"/>
              <a:gd name="connsiteX868" fmla="*/ 172796 w 11502997"/>
              <a:gd name="connsiteY868" fmla="*/ 361722 h 739466"/>
              <a:gd name="connsiteX869" fmla="*/ 171597 w 11502997"/>
              <a:gd name="connsiteY869" fmla="*/ 362920 h 739466"/>
              <a:gd name="connsiteX870" fmla="*/ 172556 w 11502997"/>
              <a:gd name="connsiteY870" fmla="*/ 364357 h 739466"/>
              <a:gd name="connsiteX871" fmla="*/ 173514 w 11502997"/>
              <a:gd name="connsiteY871" fmla="*/ 366275 h 739466"/>
              <a:gd name="connsiteX872" fmla="*/ 174952 w 11502997"/>
              <a:gd name="connsiteY872" fmla="*/ 361002 h 739466"/>
              <a:gd name="connsiteX873" fmla="*/ 175911 w 11502997"/>
              <a:gd name="connsiteY873" fmla="*/ 355250 h 739466"/>
              <a:gd name="connsiteX874" fmla="*/ 176870 w 11502997"/>
              <a:gd name="connsiteY874" fmla="*/ 358845 h 739466"/>
              <a:gd name="connsiteX875" fmla="*/ 176870 w 11502997"/>
              <a:gd name="connsiteY875" fmla="*/ 361961 h 739466"/>
              <a:gd name="connsiteX876" fmla="*/ 179506 w 11502997"/>
              <a:gd name="connsiteY876" fmla="*/ 360763 h 739466"/>
              <a:gd name="connsiteX877" fmla="*/ 182143 w 11502997"/>
              <a:gd name="connsiteY877" fmla="*/ 359085 h 739466"/>
              <a:gd name="connsiteX878" fmla="*/ 175911 w 11502997"/>
              <a:gd name="connsiteY878" fmla="*/ 355250 h 739466"/>
              <a:gd name="connsiteX879" fmla="*/ 263148 w 11502997"/>
              <a:gd name="connsiteY879" fmla="*/ 354292 h 739466"/>
              <a:gd name="connsiteX880" fmla="*/ 259793 w 11502997"/>
              <a:gd name="connsiteY880" fmla="*/ 356209 h 739466"/>
              <a:gd name="connsiteX881" fmla="*/ 261230 w 11502997"/>
              <a:gd name="connsiteY881" fmla="*/ 361002 h 739466"/>
              <a:gd name="connsiteX882" fmla="*/ 263148 w 11502997"/>
              <a:gd name="connsiteY882" fmla="*/ 357887 h 739466"/>
              <a:gd name="connsiteX883" fmla="*/ 263148 w 11502997"/>
              <a:gd name="connsiteY883" fmla="*/ 354292 h 739466"/>
              <a:gd name="connsiteX884" fmla="*/ 237264 w 11502997"/>
              <a:gd name="connsiteY884" fmla="*/ 349498 h 739466"/>
              <a:gd name="connsiteX885" fmla="*/ 234389 w 11502997"/>
              <a:gd name="connsiteY885" fmla="*/ 352854 h 739466"/>
              <a:gd name="connsiteX886" fmla="*/ 232471 w 11502997"/>
              <a:gd name="connsiteY886" fmla="*/ 356209 h 739466"/>
              <a:gd name="connsiteX887" fmla="*/ 234629 w 11502997"/>
              <a:gd name="connsiteY887" fmla="*/ 358127 h 739466"/>
              <a:gd name="connsiteX888" fmla="*/ 238223 w 11502997"/>
              <a:gd name="connsiteY888" fmla="*/ 358127 h 739466"/>
              <a:gd name="connsiteX889" fmla="*/ 241578 w 11502997"/>
              <a:gd name="connsiteY889" fmla="*/ 358127 h 739466"/>
              <a:gd name="connsiteX890" fmla="*/ 243975 w 11502997"/>
              <a:gd name="connsiteY890" fmla="*/ 360044 h 739466"/>
              <a:gd name="connsiteX891" fmla="*/ 244694 w 11502997"/>
              <a:gd name="connsiteY891" fmla="*/ 356688 h 739466"/>
              <a:gd name="connsiteX892" fmla="*/ 242537 w 11502997"/>
              <a:gd name="connsiteY892" fmla="*/ 354292 h 739466"/>
              <a:gd name="connsiteX893" fmla="*/ 239421 w 11502997"/>
              <a:gd name="connsiteY893" fmla="*/ 352135 h 739466"/>
              <a:gd name="connsiteX894" fmla="*/ 237264 w 11502997"/>
              <a:gd name="connsiteY894" fmla="*/ 349498 h 739466"/>
              <a:gd name="connsiteX895" fmla="*/ 186216 w 11502997"/>
              <a:gd name="connsiteY895" fmla="*/ 349439 h 739466"/>
              <a:gd name="connsiteX896" fmla="*/ 183581 w 11502997"/>
              <a:gd name="connsiteY896" fmla="*/ 349498 h 739466"/>
              <a:gd name="connsiteX897" fmla="*/ 185258 w 11502997"/>
              <a:gd name="connsiteY897" fmla="*/ 355250 h 739466"/>
              <a:gd name="connsiteX898" fmla="*/ 188374 w 11502997"/>
              <a:gd name="connsiteY898" fmla="*/ 358606 h 739466"/>
              <a:gd name="connsiteX899" fmla="*/ 187176 w 11502997"/>
              <a:gd name="connsiteY899" fmla="*/ 356449 h 739466"/>
              <a:gd name="connsiteX900" fmla="*/ 187655 w 11502997"/>
              <a:gd name="connsiteY900" fmla="*/ 353093 h 739466"/>
              <a:gd name="connsiteX901" fmla="*/ 187415 w 11502997"/>
              <a:gd name="connsiteY901" fmla="*/ 350218 h 739466"/>
              <a:gd name="connsiteX902" fmla="*/ 186216 w 11502997"/>
              <a:gd name="connsiteY902" fmla="*/ 349439 h 739466"/>
              <a:gd name="connsiteX903" fmla="*/ 193167 w 11502997"/>
              <a:gd name="connsiteY903" fmla="*/ 347102 h 739466"/>
              <a:gd name="connsiteX904" fmla="*/ 191968 w 11502997"/>
              <a:gd name="connsiteY904" fmla="*/ 350697 h 739466"/>
              <a:gd name="connsiteX905" fmla="*/ 188853 w 11502997"/>
              <a:gd name="connsiteY905" fmla="*/ 351895 h 739466"/>
              <a:gd name="connsiteX906" fmla="*/ 190531 w 11502997"/>
              <a:gd name="connsiteY906" fmla="*/ 354532 h 739466"/>
              <a:gd name="connsiteX907" fmla="*/ 193167 w 11502997"/>
              <a:gd name="connsiteY907" fmla="*/ 356209 h 739466"/>
              <a:gd name="connsiteX908" fmla="*/ 195084 w 11502997"/>
              <a:gd name="connsiteY908" fmla="*/ 354292 h 739466"/>
              <a:gd name="connsiteX909" fmla="*/ 197001 w 11502997"/>
              <a:gd name="connsiteY909" fmla="*/ 353813 h 739466"/>
              <a:gd name="connsiteX910" fmla="*/ 197241 w 11502997"/>
              <a:gd name="connsiteY910" fmla="*/ 350697 h 739466"/>
              <a:gd name="connsiteX911" fmla="*/ 195563 w 11502997"/>
              <a:gd name="connsiteY911" fmla="*/ 348061 h 739466"/>
              <a:gd name="connsiteX912" fmla="*/ 193406 w 11502997"/>
              <a:gd name="connsiteY912" fmla="*/ 349498 h 739466"/>
              <a:gd name="connsiteX913" fmla="*/ 193167 w 11502997"/>
              <a:gd name="connsiteY913" fmla="*/ 347102 h 739466"/>
              <a:gd name="connsiteX914" fmla="*/ 178787 w 11502997"/>
              <a:gd name="connsiteY914" fmla="*/ 346143 h 739466"/>
              <a:gd name="connsiteX915" fmla="*/ 177349 w 11502997"/>
              <a:gd name="connsiteY915" fmla="*/ 349738 h 739466"/>
              <a:gd name="connsiteX916" fmla="*/ 179746 w 11502997"/>
              <a:gd name="connsiteY916" fmla="*/ 354771 h 739466"/>
              <a:gd name="connsiteX917" fmla="*/ 181184 w 11502997"/>
              <a:gd name="connsiteY917" fmla="*/ 351176 h 739466"/>
              <a:gd name="connsiteX918" fmla="*/ 178787 w 11502997"/>
              <a:gd name="connsiteY918" fmla="*/ 346143 h 739466"/>
              <a:gd name="connsiteX919" fmla="*/ 240620 w 11502997"/>
              <a:gd name="connsiteY919" fmla="*/ 345185 h 739466"/>
              <a:gd name="connsiteX920" fmla="*/ 240859 w 11502997"/>
              <a:gd name="connsiteY920" fmla="*/ 348061 h 739466"/>
              <a:gd name="connsiteX921" fmla="*/ 242058 w 11502997"/>
              <a:gd name="connsiteY921" fmla="*/ 351895 h 739466"/>
              <a:gd name="connsiteX922" fmla="*/ 243016 w 11502997"/>
              <a:gd name="connsiteY922" fmla="*/ 348540 h 739466"/>
              <a:gd name="connsiteX923" fmla="*/ 240620 w 11502997"/>
              <a:gd name="connsiteY923" fmla="*/ 345185 h 739466"/>
              <a:gd name="connsiteX924" fmla="*/ 253083 w 11502997"/>
              <a:gd name="connsiteY924" fmla="*/ 343747 h 739466"/>
              <a:gd name="connsiteX925" fmla="*/ 253322 w 11502997"/>
              <a:gd name="connsiteY925" fmla="*/ 349498 h 739466"/>
              <a:gd name="connsiteX926" fmla="*/ 257396 w 11502997"/>
              <a:gd name="connsiteY926" fmla="*/ 353333 h 739466"/>
              <a:gd name="connsiteX927" fmla="*/ 257157 w 11502997"/>
              <a:gd name="connsiteY927" fmla="*/ 348061 h 739466"/>
              <a:gd name="connsiteX928" fmla="*/ 253083 w 11502997"/>
              <a:gd name="connsiteY928" fmla="*/ 343747 h 739466"/>
              <a:gd name="connsiteX929" fmla="*/ 244934 w 11502997"/>
              <a:gd name="connsiteY929" fmla="*/ 343747 h 739466"/>
              <a:gd name="connsiteX930" fmla="*/ 245653 w 11502997"/>
              <a:gd name="connsiteY930" fmla="*/ 349738 h 739466"/>
              <a:gd name="connsiteX931" fmla="*/ 249248 w 11502997"/>
              <a:gd name="connsiteY931" fmla="*/ 355250 h 739466"/>
              <a:gd name="connsiteX932" fmla="*/ 248528 w 11502997"/>
              <a:gd name="connsiteY932" fmla="*/ 359804 h 739466"/>
              <a:gd name="connsiteX933" fmla="*/ 251165 w 11502997"/>
              <a:gd name="connsiteY933" fmla="*/ 365796 h 739466"/>
              <a:gd name="connsiteX934" fmla="*/ 254520 w 11502997"/>
              <a:gd name="connsiteY934" fmla="*/ 365317 h 739466"/>
              <a:gd name="connsiteX935" fmla="*/ 257875 w 11502997"/>
              <a:gd name="connsiteY935" fmla="*/ 362920 h 739466"/>
              <a:gd name="connsiteX936" fmla="*/ 254280 w 11502997"/>
              <a:gd name="connsiteY936" fmla="*/ 356449 h 739466"/>
              <a:gd name="connsiteX937" fmla="*/ 249248 w 11502997"/>
              <a:gd name="connsiteY937" fmla="*/ 352375 h 739466"/>
              <a:gd name="connsiteX938" fmla="*/ 249727 w 11502997"/>
              <a:gd name="connsiteY938" fmla="*/ 349738 h 739466"/>
              <a:gd name="connsiteX939" fmla="*/ 250686 w 11502997"/>
              <a:gd name="connsiteY939" fmla="*/ 347581 h 739466"/>
              <a:gd name="connsiteX940" fmla="*/ 248049 w 11502997"/>
              <a:gd name="connsiteY940" fmla="*/ 344705 h 739466"/>
              <a:gd name="connsiteX941" fmla="*/ 244934 w 11502997"/>
              <a:gd name="connsiteY941" fmla="*/ 343747 h 739466"/>
              <a:gd name="connsiteX942" fmla="*/ 281362 w 11502997"/>
              <a:gd name="connsiteY942" fmla="*/ 337516 h 739466"/>
              <a:gd name="connsiteX943" fmla="*/ 282321 w 11502997"/>
              <a:gd name="connsiteY943" fmla="*/ 339433 h 739466"/>
              <a:gd name="connsiteX944" fmla="*/ 283759 w 11502997"/>
              <a:gd name="connsiteY944" fmla="*/ 340871 h 739466"/>
              <a:gd name="connsiteX945" fmla="*/ 280644 w 11502997"/>
              <a:gd name="connsiteY945" fmla="*/ 343507 h 739466"/>
              <a:gd name="connsiteX946" fmla="*/ 276090 w 11502997"/>
              <a:gd name="connsiteY946" fmla="*/ 342788 h 739466"/>
              <a:gd name="connsiteX947" fmla="*/ 277049 w 11502997"/>
              <a:gd name="connsiteY947" fmla="*/ 346143 h 739466"/>
              <a:gd name="connsiteX948" fmla="*/ 279445 w 11502997"/>
              <a:gd name="connsiteY948" fmla="*/ 345664 h 739466"/>
              <a:gd name="connsiteX949" fmla="*/ 280404 w 11502997"/>
              <a:gd name="connsiteY949" fmla="*/ 347102 h 739466"/>
              <a:gd name="connsiteX950" fmla="*/ 281842 w 11502997"/>
              <a:gd name="connsiteY950" fmla="*/ 348780 h 739466"/>
              <a:gd name="connsiteX951" fmla="*/ 285197 w 11502997"/>
              <a:gd name="connsiteY951" fmla="*/ 348061 h 739466"/>
              <a:gd name="connsiteX952" fmla="*/ 284238 w 11502997"/>
              <a:gd name="connsiteY952" fmla="*/ 344705 h 739466"/>
              <a:gd name="connsiteX953" fmla="*/ 284957 w 11502997"/>
              <a:gd name="connsiteY953" fmla="*/ 341111 h 739466"/>
              <a:gd name="connsiteX954" fmla="*/ 284717 w 11502997"/>
              <a:gd name="connsiteY954" fmla="*/ 338235 h 739466"/>
              <a:gd name="connsiteX955" fmla="*/ 281362 w 11502997"/>
              <a:gd name="connsiteY955" fmla="*/ 337516 h 739466"/>
              <a:gd name="connsiteX956" fmla="*/ 262190 w 11502997"/>
              <a:gd name="connsiteY956" fmla="*/ 334640 h 739466"/>
              <a:gd name="connsiteX957" fmla="*/ 257875 w 11502997"/>
              <a:gd name="connsiteY957" fmla="*/ 337036 h 739466"/>
              <a:gd name="connsiteX958" fmla="*/ 257875 w 11502997"/>
              <a:gd name="connsiteY958" fmla="*/ 340391 h 739466"/>
              <a:gd name="connsiteX959" fmla="*/ 259793 w 11502997"/>
              <a:gd name="connsiteY959" fmla="*/ 344226 h 739466"/>
              <a:gd name="connsiteX960" fmla="*/ 262908 w 11502997"/>
              <a:gd name="connsiteY960" fmla="*/ 344705 h 739466"/>
              <a:gd name="connsiteX961" fmla="*/ 263627 w 11502997"/>
              <a:gd name="connsiteY961" fmla="*/ 347102 h 739466"/>
              <a:gd name="connsiteX962" fmla="*/ 265784 w 11502997"/>
              <a:gd name="connsiteY962" fmla="*/ 347342 h 739466"/>
              <a:gd name="connsiteX963" fmla="*/ 266503 w 11502997"/>
              <a:gd name="connsiteY963" fmla="*/ 344705 h 739466"/>
              <a:gd name="connsiteX964" fmla="*/ 265305 w 11502997"/>
              <a:gd name="connsiteY964" fmla="*/ 344226 h 739466"/>
              <a:gd name="connsiteX965" fmla="*/ 263627 w 11502997"/>
              <a:gd name="connsiteY965" fmla="*/ 344705 h 739466"/>
              <a:gd name="connsiteX966" fmla="*/ 266024 w 11502997"/>
              <a:gd name="connsiteY966" fmla="*/ 340391 h 739466"/>
              <a:gd name="connsiteX967" fmla="*/ 263867 w 11502997"/>
              <a:gd name="connsiteY967" fmla="*/ 337276 h 739466"/>
              <a:gd name="connsiteX968" fmla="*/ 262190 w 11502997"/>
              <a:gd name="connsiteY968" fmla="*/ 334640 h 739466"/>
              <a:gd name="connsiteX969" fmla="*/ 154821 w 11502997"/>
              <a:gd name="connsiteY969" fmla="*/ 333681 h 739466"/>
              <a:gd name="connsiteX970" fmla="*/ 153383 w 11502997"/>
              <a:gd name="connsiteY970" fmla="*/ 335359 h 739466"/>
              <a:gd name="connsiteX971" fmla="*/ 154821 w 11502997"/>
              <a:gd name="connsiteY971" fmla="*/ 338474 h 739466"/>
              <a:gd name="connsiteX972" fmla="*/ 156499 w 11502997"/>
              <a:gd name="connsiteY972" fmla="*/ 336318 h 739466"/>
              <a:gd name="connsiteX973" fmla="*/ 154821 w 11502997"/>
              <a:gd name="connsiteY973" fmla="*/ 333681 h 739466"/>
              <a:gd name="connsiteX974" fmla="*/ 170639 w 11502997"/>
              <a:gd name="connsiteY974" fmla="*/ 332723 h 739466"/>
              <a:gd name="connsiteX975" fmla="*/ 171597 w 11502997"/>
              <a:gd name="connsiteY975" fmla="*/ 338474 h 739466"/>
              <a:gd name="connsiteX976" fmla="*/ 174952 w 11502997"/>
              <a:gd name="connsiteY976" fmla="*/ 344705 h 739466"/>
              <a:gd name="connsiteX977" fmla="*/ 176391 w 11502997"/>
              <a:gd name="connsiteY977" fmla="*/ 343507 h 739466"/>
              <a:gd name="connsiteX978" fmla="*/ 178308 w 11502997"/>
              <a:gd name="connsiteY978" fmla="*/ 342309 h 739466"/>
              <a:gd name="connsiteX979" fmla="*/ 175672 w 11502997"/>
              <a:gd name="connsiteY979" fmla="*/ 338953 h 739466"/>
              <a:gd name="connsiteX980" fmla="*/ 174474 w 11502997"/>
              <a:gd name="connsiteY980" fmla="*/ 334640 h 739466"/>
              <a:gd name="connsiteX981" fmla="*/ 172077 w 11502997"/>
              <a:gd name="connsiteY981" fmla="*/ 334400 h 739466"/>
              <a:gd name="connsiteX982" fmla="*/ 170639 w 11502997"/>
              <a:gd name="connsiteY982" fmla="*/ 332723 h 739466"/>
              <a:gd name="connsiteX983" fmla="*/ 186936 w 11502997"/>
              <a:gd name="connsiteY983" fmla="*/ 330326 h 739466"/>
              <a:gd name="connsiteX984" fmla="*/ 186456 w 11502997"/>
              <a:gd name="connsiteY984" fmla="*/ 337755 h 739466"/>
              <a:gd name="connsiteX985" fmla="*/ 190291 w 11502997"/>
              <a:gd name="connsiteY985" fmla="*/ 345185 h 739466"/>
              <a:gd name="connsiteX986" fmla="*/ 192928 w 11502997"/>
              <a:gd name="connsiteY986" fmla="*/ 336796 h 739466"/>
              <a:gd name="connsiteX987" fmla="*/ 186936 w 11502997"/>
              <a:gd name="connsiteY987" fmla="*/ 330326 h 739466"/>
              <a:gd name="connsiteX988" fmla="*/ 206588 w 11502997"/>
              <a:gd name="connsiteY988" fmla="*/ 329367 h 739466"/>
              <a:gd name="connsiteX989" fmla="*/ 206828 w 11502997"/>
              <a:gd name="connsiteY989" fmla="*/ 333201 h 739466"/>
              <a:gd name="connsiteX990" fmla="*/ 210422 w 11502997"/>
              <a:gd name="connsiteY990" fmla="*/ 333681 h 739466"/>
              <a:gd name="connsiteX991" fmla="*/ 208745 w 11502997"/>
              <a:gd name="connsiteY991" fmla="*/ 331524 h 739466"/>
              <a:gd name="connsiteX992" fmla="*/ 206588 w 11502997"/>
              <a:gd name="connsiteY992" fmla="*/ 329367 h 739466"/>
              <a:gd name="connsiteX993" fmla="*/ 228637 w 11502997"/>
              <a:gd name="connsiteY993" fmla="*/ 328409 h 739466"/>
              <a:gd name="connsiteX994" fmla="*/ 224802 w 11502997"/>
              <a:gd name="connsiteY994" fmla="*/ 329846 h 739466"/>
              <a:gd name="connsiteX995" fmla="*/ 225042 w 11502997"/>
              <a:gd name="connsiteY995" fmla="*/ 332723 h 739466"/>
              <a:gd name="connsiteX996" fmla="*/ 226240 w 11502997"/>
              <a:gd name="connsiteY996" fmla="*/ 336078 h 739466"/>
              <a:gd name="connsiteX997" fmla="*/ 229595 w 11502997"/>
              <a:gd name="connsiteY997" fmla="*/ 335598 h 739466"/>
              <a:gd name="connsiteX998" fmla="*/ 231752 w 11502997"/>
              <a:gd name="connsiteY998" fmla="*/ 338474 h 739466"/>
              <a:gd name="connsiteX999" fmla="*/ 233191 w 11502997"/>
              <a:gd name="connsiteY999" fmla="*/ 342548 h 739466"/>
              <a:gd name="connsiteX1000" fmla="*/ 234868 w 11502997"/>
              <a:gd name="connsiteY1000" fmla="*/ 345185 h 739466"/>
              <a:gd name="connsiteX1001" fmla="*/ 236306 w 11502997"/>
              <a:gd name="connsiteY1001" fmla="*/ 342548 h 739466"/>
              <a:gd name="connsiteX1002" fmla="*/ 233909 w 11502997"/>
              <a:gd name="connsiteY1002" fmla="*/ 340391 h 739466"/>
              <a:gd name="connsiteX1003" fmla="*/ 235826 w 11502997"/>
              <a:gd name="connsiteY1003" fmla="*/ 336557 h 739466"/>
              <a:gd name="connsiteX1004" fmla="*/ 234389 w 11502997"/>
              <a:gd name="connsiteY1004" fmla="*/ 334161 h 739466"/>
              <a:gd name="connsiteX1005" fmla="*/ 231273 w 11502997"/>
              <a:gd name="connsiteY1005" fmla="*/ 332003 h 739466"/>
              <a:gd name="connsiteX1006" fmla="*/ 228637 w 11502997"/>
              <a:gd name="connsiteY1006" fmla="*/ 328409 h 739466"/>
              <a:gd name="connsiteX1007" fmla="*/ 236306 w 11502997"/>
              <a:gd name="connsiteY1007" fmla="*/ 327450 h 739466"/>
              <a:gd name="connsiteX1008" fmla="*/ 236066 w 11502997"/>
              <a:gd name="connsiteY1008" fmla="*/ 330086 h 739466"/>
              <a:gd name="connsiteX1009" fmla="*/ 239182 w 11502997"/>
              <a:gd name="connsiteY1009" fmla="*/ 332723 h 739466"/>
              <a:gd name="connsiteX1010" fmla="*/ 239182 w 11502997"/>
              <a:gd name="connsiteY1010" fmla="*/ 329607 h 739466"/>
              <a:gd name="connsiteX1011" fmla="*/ 236306 w 11502997"/>
              <a:gd name="connsiteY1011" fmla="*/ 327450 h 739466"/>
              <a:gd name="connsiteX1012" fmla="*/ 197001 w 11502997"/>
              <a:gd name="connsiteY1012" fmla="*/ 322177 h 739466"/>
              <a:gd name="connsiteX1013" fmla="*/ 196283 w 11502997"/>
              <a:gd name="connsiteY1013" fmla="*/ 323376 h 739466"/>
              <a:gd name="connsiteX1014" fmla="*/ 196522 w 11502997"/>
              <a:gd name="connsiteY1014" fmla="*/ 326012 h 739466"/>
              <a:gd name="connsiteX1015" fmla="*/ 196043 w 11502997"/>
              <a:gd name="connsiteY1015" fmla="*/ 328648 h 739466"/>
              <a:gd name="connsiteX1016" fmla="*/ 193646 w 11502997"/>
              <a:gd name="connsiteY1016" fmla="*/ 329846 h 739466"/>
              <a:gd name="connsiteX1017" fmla="*/ 195084 w 11502997"/>
              <a:gd name="connsiteY1017" fmla="*/ 332962 h 739466"/>
              <a:gd name="connsiteX1018" fmla="*/ 196522 w 11502997"/>
              <a:gd name="connsiteY1018" fmla="*/ 336557 h 739466"/>
              <a:gd name="connsiteX1019" fmla="*/ 198439 w 11502997"/>
              <a:gd name="connsiteY1019" fmla="*/ 334161 h 739466"/>
              <a:gd name="connsiteX1020" fmla="*/ 201076 w 11502997"/>
              <a:gd name="connsiteY1020" fmla="*/ 332243 h 739466"/>
              <a:gd name="connsiteX1021" fmla="*/ 202514 w 11502997"/>
              <a:gd name="connsiteY1021" fmla="*/ 329607 h 739466"/>
              <a:gd name="connsiteX1022" fmla="*/ 201315 w 11502997"/>
              <a:gd name="connsiteY1022" fmla="*/ 325053 h 739466"/>
              <a:gd name="connsiteX1023" fmla="*/ 198679 w 11502997"/>
              <a:gd name="connsiteY1023" fmla="*/ 326012 h 739466"/>
              <a:gd name="connsiteX1024" fmla="*/ 197001 w 11502997"/>
              <a:gd name="connsiteY1024" fmla="*/ 322177 h 739466"/>
              <a:gd name="connsiteX1025" fmla="*/ 172556 w 11502997"/>
              <a:gd name="connsiteY1025" fmla="*/ 321219 h 739466"/>
              <a:gd name="connsiteX1026" fmla="*/ 172556 w 11502997"/>
              <a:gd name="connsiteY1026" fmla="*/ 326971 h 739466"/>
              <a:gd name="connsiteX1027" fmla="*/ 173994 w 11502997"/>
              <a:gd name="connsiteY1027" fmla="*/ 324814 h 739466"/>
              <a:gd name="connsiteX1028" fmla="*/ 172556 w 11502997"/>
              <a:gd name="connsiteY1028" fmla="*/ 321219 h 739466"/>
              <a:gd name="connsiteX1029" fmla="*/ 232951 w 11502997"/>
              <a:gd name="connsiteY1029" fmla="*/ 320739 h 739466"/>
              <a:gd name="connsiteX1030" fmla="*/ 231752 w 11502997"/>
              <a:gd name="connsiteY1030" fmla="*/ 322417 h 739466"/>
              <a:gd name="connsiteX1031" fmla="*/ 231992 w 11502997"/>
              <a:gd name="connsiteY1031" fmla="*/ 326012 h 739466"/>
              <a:gd name="connsiteX1032" fmla="*/ 233909 w 11502997"/>
              <a:gd name="connsiteY1032" fmla="*/ 325053 h 739466"/>
              <a:gd name="connsiteX1033" fmla="*/ 235826 w 11502997"/>
              <a:gd name="connsiteY1033" fmla="*/ 325533 h 739466"/>
              <a:gd name="connsiteX1034" fmla="*/ 234389 w 11502997"/>
              <a:gd name="connsiteY1034" fmla="*/ 323376 h 739466"/>
              <a:gd name="connsiteX1035" fmla="*/ 232951 w 11502997"/>
              <a:gd name="connsiteY1035" fmla="*/ 320739 h 739466"/>
              <a:gd name="connsiteX1036" fmla="*/ 161052 w 11502997"/>
              <a:gd name="connsiteY1036" fmla="*/ 320260 h 739466"/>
              <a:gd name="connsiteX1037" fmla="*/ 159135 w 11502997"/>
              <a:gd name="connsiteY1037" fmla="*/ 322177 h 739466"/>
              <a:gd name="connsiteX1038" fmla="*/ 160812 w 11502997"/>
              <a:gd name="connsiteY1038" fmla="*/ 324814 h 739466"/>
              <a:gd name="connsiteX1039" fmla="*/ 163928 w 11502997"/>
              <a:gd name="connsiteY1039" fmla="*/ 325053 h 739466"/>
              <a:gd name="connsiteX1040" fmla="*/ 162730 w 11502997"/>
              <a:gd name="connsiteY1040" fmla="*/ 322177 h 739466"/>
              <a:gd name="connsiteX1041" fmla="*/ 161052 w 11502997"/>
              <a:gd name="connsiteY1041" fmla="*/ 320260 h 739466"/>
              <a:gd name="connsiteX1042" fmla="*/ 293824 w 11502997"/>
              <a:gd name="connsiteY1042" fmla="*/ 319781 h 739466"/>
              <a:gd name="connsiteX1043" fmla="*/ 292386 w 11502997"/>
              <a:gd name="connsiteY1043" fmla="*/ 320979 h 739466"/>
              <a:gd name="connsiteX1044" fmla="*/ 290949 w 11502997"/>
              <a:gd name="connsiteY1044" fmla="*/ 322177 h 739466"/>
              <a:gd name="connsiteX1045" fmla="*/ 291907 w 11502997"/>
              <a:gd name="connsiteY1045" fmla="*/ 325053 h 739466"/>
              <a:gd name="connsiteX1046" fmla="*/ 293346 w 11502997"/>
              <a:gd name="connsiteY1046" fmla="*/ 328409 h 739466"/>
              <a:gd name="connsiteX1047" fmla="*/ 296221 w 11502997"/>
              <a:gd name="connsiteY1047" fmla="*/ 324814 h 739466"/>
              <a:gd name="connsiteX1048" fmla="*/ 293824 w 11502997"/>
              <a:gd name="connsiteY1048" fmla="*/ 319781 h 739466"/>
              <a:gd name="connsiteX1049" fmla="*/ 187176 w 11502997"/>
              <a:gd name="connsiteY1049" fmla="*/ 319781 h 739466"/>
              <a:gd name="connsiteX1050" fmla="*/ 183581 w 11502997"/>
              <a:gd name="connsiteY1050" fmla="*/ 321219 h 739466"/>
              <a:gd name="connsiteX1051" fmla="*/ 185977 w 11502997"/>
              <a:gd name="connsiteY1051" fmla="*/ 325053 h 739466"/>
              <a:gd name="connsiteX1052" fmla="*/ 188134 w 11502997"/>
              <a:gd name="connsiteY1052" fmla="*/ 323376 h 739466"/>
              <a:gd name="connsiteX1053" fmla="*/ 189812 w 11502997"/>
              <a:gd name="connsiteY1053" fmla="*/ 321219 h 739466"/>
              <a:gd name="connsiteX1054" fmla="*/ 187176 w 11502997"/>
              <a:gd name="connsiteY1054" fmla="*/ 319781 h 739466"/>
              <a:gd name="connsiteX1055" fmla="*/ 150028 w 11502997"/>
              <a:gd name="connsiteY1055" fmla="*/ 314029 h 739466"/>
              <a:gd name="connsiteX1056" fmla="*/ 147871 w 11502997"/>
              <a:gd name="connsiteY1056" fmla="*/ 314269 h 739466"/>
              <a:gd name="connsiteX1057" fmla="*/ 145235 w 11502997"/>
              <a:gd name="connsiteY1057" fmla="*/ 314987 h 739466"/>
              <a:gd name="connsiteX1058" fmla="*/ 146433 w 11502997"/>
              <a:gd name="connsiteY1058" fmla="*/ 319301 h 739466"/>
              <a:gd name="connsiteX1059" fmla="*/ 150028 w 11502997"/>
              <a:gd name="connsiteY1059" fmla="*/ 322177 h 739466"/>
              <a:gd name="connsiteX1060" fmla="*/ 151466 w 11502997"/>
              <a:gd name="connsiteY1060" fmla="*/ 318822 h 739466"/>
              <a:gd name="connsiteX1061" fmla="*/ 150028 w 11502997"/>
              <a:gd name="connsiteY1061" fmla="*/ 314029 h 739466"/>
              <a:gd name="connsiteX1062" fmla="*/ 255479 w 11502997"/>
              <a:gd name="connsiteY1062" fmla="*/ 313549 h 739466"/>
              <a:gd name="connsiteX1063" fmla="*/ 255239 w 11502997"/>
              <a:gd name="connsiteY1063" fmla="*/ 317864 h 739466"/>
              <a:gd name="connsiteX1064" fmla="*/ 258355 w 11502997"/>
              <a:gd name="connsiteY1064" fmla="*/ 319781 h 739466"/>
              <a:gd name="connsiteX1065" fmla="*/ 257157 w 11502997"/>
              <a:gd name="connsiteY1065" fmla="*/ 316425 h 739466"/>
              <a:gd name="connsiteX1066" fmla="*/ 255479 w 11502997"/>
              <a:gd name="connsiteY1066" fmla="*/ 313549 h 739466"/>
              <a:gd name="connsiteX1067" fmla="*/ 229116 w 11502997"/>
              <a:gd name="connsiteY1067" fmla="*/ 312112 h 739466"/>
              <a:gd name="connsiteX1068" fmla="*/ 227678 w 11502997"/>
              <a:gd name="connsiteY1068" fmla="*/ 314987 h 739466"/>
              <a:gd name="connsiteX1069" fmla="*/ 230074 w 11502997"/>
              <a:gd name="connsiteY1069" fmla="*/ 317864 h 739466"/>
              <a:gd name="connsiteX1070" fmla="*/ 230314 w 11502997"/>
              <a:gd name="connsiteY1070" fmla="*/ 315227 h 739466"/>
              <a:gd name="connsiteX1071" fmla="*/ 229116 w 11502997"/>
              <a:gd name="connsiteY1071" fmla="*/ 312112 h 739466"/>
              <a:gd name="connsiteX1072" fmla="*/ 238703 w 11502997"/>
              <a:gd name="connsiteY1072" fmla="*/ 311632 h 739466"/>
              <a:gd name="connsiteX1073" fmla="*/ 238223 w 11502997"/>
              <a:gd name="connsiteY1073" fmla="*/ 313549 h 739466"/>
              <a:gd name="connsiteX1074" fmla="*/ 237984 w 11502997"/>
              <a:gd name="connsiteY1074" fmla="*/ 316665 h 739466"/>
              <a:gd name="connsiteX1075" fmla="*/ 239421 w 11502997"/>
              <a:gd name="connsiteY1075" fmla="*/ 319301 h 739466"/>
              <a:gd name="connsiteX1076" fmla="*/ 243016 w 11502997"/>
              <a:gd name="connsiteY1076" fmla="*/ 320260 h 739466"/>
              <a:gd name="connsiteX1077" fmla="*/ 241099 w 11502997"/>
              <a:gd name="connsiteY1077" fmla="*/ 317864 h 739466"/>
              <a:gd name="connsiteX1078" fmla="*/ 242537 w 11502997"/>
              <a:gd name="connsiteY1078" fmla="*/ 315227 h 739466"/>
              <a:gd name="connsiteX1079" fmla="*/ 241578 w 11502997"/>
              <a:gd name="connsiteY1079" fmla="*/ 311632 h 739466"/>
              <a:gd name="connsiteX1080" fmla="*/ 238703 w 11502997"/>
              <a:gd name="connsiteY1080" fmla="*/ 311632 h 739466"/>
              <a:gd name="connsiteX1081" fmla="*/ 283040 w 11502997"/>
              <a:gd name="connsiteY1081" fmla="*/ 310194 h 739466"/>
              <a:gd name="connsiteX1082" fmla="*/ 281362 w 11502997"/>
              <a:gd name="connsiteY1082" fmla="*/ 311632 h 739466"/>
              <a:gd name="connsiteX1083" fmla="*/ 282321 w 11502997"/>
              <a:gd name="connsiteY1083" fmla="*/ 313310 h 739466"/>
              <a:gd name="connsiteX1084" fmla="*/ 283759 w 11502997"/>
              <a:gd name="connsiteY1084" fmla="*/ 315467 h 739466"/>
              <a:gd name="connsiteX1085" fmla="*/ 285676 w 11502997"/>
              <a:gd name="connsiteY1085" fmla="*/ 313070 h 739466"/>
              <a:gd name="connsiteX1086" fmla="*/ 285197 w 11502997"/>
              <a:gd name="connsiteY1086" fmla="*/ 310194 h 739466"/>
              <a:gd name="connsiteX1087" fmla="*/ 283040 w 11502997"/>
              <a:gd name="connsiteY1087" fmla="*/ 310194 h 739466"/>
              <a:gd name="connsiteX1088" fmla="*/ 166804 w 11502997"/>
              <a:gd name="connsiteY1088" fmla="*/ 310194 h 739466"/>
              <a:gd name="connsiteX1089" fmla="*/ 165366 w 11502997"/>
              <a:gd name="connsiteY1089" fmla="*/ 313310 h 739466"/>
              <a:gd name="connsiteX1090" fmla="*/ 168242 w 11502997"/>
              <a:gd name="connsiteY1090" fmla="*/ 316905 h 739466"/>
              <a:gd name="connsiteX1091" fmla="*/ 169920 w 11502997"/>
              <a:gd name="connsiteY1091" fmla="*/ 313310 h 739466"/>
              <a:gd name="connsiteX1092" fmla="*/ 166804 w 11502997"/>
              <a:gd name="connsiteY1092" fmla="*/ 310194 h 739466"/>
              <a:gd name="connsiteX1093" fmla="*/ 262190 w 11502997"/>
              <a:gd name="connsiteY1093" fmla="*/ 306839 h 739466"/>
              <a:gd name="connsiteX1094" fmla="*/ 261950 w 11502997"/>
              <a:gd name="connsiteY1094" fmla="*/ 311153 h 739466"/>
              <a:gd name="connsiteX1095" fmla="*/ 265545 w 11502997"/>
              <a:gd name="connsiteY1095" fmla="*/ 314029 h 739466"/>
              <a:gd name="connsiteX1096" fmla="*/ 263388 w 11502997"/>
              <a:gd name="connsiteY1096" fmla="*/ 311153 h 739466"/>
              <a:gd name="connsiteX1097" fmla="*/ 262190 w 11502997"/>
              <a:gd name="connsiteY1097" fmla="*/ 306839 h 739466"/>
              <a:gd name="connsiteX1098" fmla="*/ 250206 w 11502997"/>
              <a:gd name="connsiteY1098" fmla="*/ 304442 h 739466"/>
              <a:gd name="connsiteX1099" fmla="*/ 249727 w 11502997"/>
              <a:gd name="connsiteY1099" fmla="*/ 307558 h 739466"/>
              <a:gd name="connsiteX1100" fmla="*/ 250686 w 11502997"/>
              <a:gd name="connsiteY1100" fmla="*/ 311632 h 739466"/>
              <a:gd name="connsiteX1101" fmla="*/ 252123 w 11502997"/>
              <a:gd name="connsiteY1101" fmla="*/ 307797 h 739466"/>
              <a:gd name="connsiteX1102" fmla="*/ 250206 w 11502997"/>
              <a:gd name="connsiteY1102" fmla="*/ 304442 h 739466"/>
              <a:gd name="connsiteX1103" fmla="*/ 277049 w 11502997"/>
              <a:gd name="connsiteY1103" fmla="*/ 303963 h 739466"/>
              <a:gd name="connsiteX1104" fmla="*/ 277049 w 11502997"/>
              <a:gd name="connsiteY1104" fmla="*/ 308757 h 739466"/>
              <a:gd name="connsiteX1105" fmla="*/ 278966 w 11502997"/>
              <a:gd name="connsiteY1105" fmla="*/ 306599 h 739466"/>
              <a:gd name="connsiteX1106" fmla="*/ 277049 w 11502997"/>
              <a:gd name="connsiteY1106" fmla="*/ 303963 h 739466"/>
              <a:gd name="connsiteX1107" fmla="*/ 241099 w 11502997"/>
              <a:gd name="connsiteY1107" fmla="*/ 301567 h 739466"/>
              <a:gd name="connsiteX1108" fmla="*/ 241099 w 11502997"/>
              <a:gd name="connsiteY1108" fmla="*/ 306360 h 739466"/>
              <a:gd name="connsiteX1109" fmla="*/ 242777 w 11502997"/>
              <a:gd name="connsiteY1109" fmla="*/ 304203 h 739466"/>
              <a:gd name="connsiteX1110" fmla="*/ 241099 w 11502997"/>
              <a:gd name="connsiteY1110" fmla="*/ 301567 h 739466"/>
              <a:gd name="connsiteX1111" fmla="*/ 233430 w 11502997"/>
              <a:gd name="connsiteY1111" fmla="*/ 296294 h 739466"/>
              <a:gd name="connsiteX1112" fmla="*/ 232232 w 11502997"/>
              <a:gd name="connsiteY1112" fmla="*/ 297253 h 739466"/>
              <a:gd name="connsiteX1113" fmla="*/ 231034 w 11502997"/>
              <a:gd name="connsiteY1113" fmla="*/ 298211 h 739466"/>
              <a:gd name="connsiteX1114" fmla="*/ 232951 w 11502997"/>
              <a:gd name="connsiteY1114" fmla="*/ 301567 h 739466"/>
              <a:gd name="connsiteX1115" fmla="*/ 231992 w 11502997"/>
              <a:gd name="connsiteY1115" fmla="*/ 304922 h 739466"/>
              <a:gd name="connsiteX1116" fmla="*/ 233670 w 11502997"/>
              <a:gd name="connsiteY1116" fmla="*/ 307797 h 739466"/>
              <a:gd name="connsiteX1117" fmla="*/ 236306 w 11502997"/>
              <a:gd name="connsiteY1117" fmla="*/ 308277 h 739466"/>
              <a:gd name="connsiteX1118" fmla="*/ 234629 w 11502997"/>
              <a:gd name="connsiteY1118" fmla="*/ 302285 h 739466"/>
              <a:gd name="connsiteX1119" fmla="*/ 233430 w 11502997"/>
              <a:gd name="connsiteY1119" fmla="*/ 296294 h 739466"/>
              <a:gd name="connsiteX1120" fmla="*/ 171597 w 11502997"/>
              <a:gd name="connsiteY1120" fmla="*/ 296294 h 739466"/>
              <a:gd name="connsiteX1121" fmla="*/ 170159 w 11502997"/>
              <a:gd name="connsiteY1121" fmla="*/ 297972 h 739466"/>
              <a:gd name="connsiteX1122" fmla="*/ 168722 w 11502997"/>
              <a:gd name="connsiteY1122" fmla="*/ 299649 h 739466"/>
              <a:gd name="connsiteX1123" fmla="*/ 170399 w 11502997"/>
              <a:gd name="connsiteY1123" fmla="*/ 302525 h 739466"/>
              <a:gd name="connsiteX1124" fmla="*/ 173035 w 11502997"/>
              <a:gd name="connsiteY1124" fmla="*/ 304203 h 739466"/>
              <a:gd name="connsiteX1125" fmla="*/ 175432 w 11502997"/>
              <a:gd name="connsiteY1125" fmla="*/ 305880 h 739466"/>
              <a:gd name="connsiteX1126" fmla="*/ 175911 w 11502997"/>
              <a:gd name="connsiteY1126" fmla="*/ 308757 h 739466"/>
              <a:gd name="connsiteX1127" fmla="*/ 178787 w 11502997"/>
              <a:gd name="connsiteY1127" fmla="*/ 306839 h 739466"/>
              <a:gd name="connsiteX1128" fmla="*/ 177349 w 11502997"/>
              <a:gd name="connsiteY1128" fmla="*/ 303484 h 739466"/>
              <a:gd name="connsiteX1129" fmla="*/ 173994 w 11502997"/>
              <a:gd name="connsiteY1129" fmla="*/ 299649 h 739466"/>
              <a:gd name="connsiteX1130" fmla="*/ 171597 w 11502997"/>
              <a:gd name="connsiteY1130" fmla="*/ 296294 h 739466"/>
              <a:gd name="connsiteX1131" fmla="*/ 268900 w 11502997"/>
              <a:gd name="connsiteY1131" fmla="*/ 294856 h 739466"/>
              <a:gd name="connsiteX1132" fmla="*/ 268420 w 11502997"/>
              <a:gd name="connsiteY1132" fmla="*/ 295815 h 739466"/>
              <a:gd name="connsiteX1133" fmla="*/ 267462 w 11502997"/>
              <a:gd name="connsiteY1133" fmla="*/ 296773 h 739466"/>
              <a:gd name="connsiteX1134" fmla="*/ 264586 w 11502997"/>
              <a:gd name="connsiteY1134" fmla="*/ 297253 h 739466"/>
              <a:gd name="connsiteX1135" fmla="*/ 264347 w 11502997"/>
              <a:gd name="connsiteY1135" fmla="*/ 299649 h 739466"/>
              <a:gd name="connsiteX1136" fmla="*/ 264586 w 11502997"/>
              <a:gd name="connsiteY1136" fmla="*/ 302525 h 739466"/>
              <a:gd name="connsiteX1137" fmla="*/ 264586 w 11502997"/>
              <a:gd name="connsiteY1137" fmla="*/ 300128 h 739466"/>
              <a:gd name="connsiteX1138" fmla="*/ 266743 w 11502997"/>
              <a:gd name="connsiteY1138" fmla="*/ 301567 h 739466"/>
              <a:gd name="connsiteX1139" fmla="*/ 269379 w 11502997"/>
              <a:gd name="connsiteY1139" fmla="*/ 301567 h 739466"/>
              <a:gd name="connsiteX1140" fmla="*/ 268900 w 11502997"/>
              <a:gd name="connsiteY1140" fmla="*/ 298211 h 739466"/>
              <a:gd name="connsiteX1141" fmla="*/ 268900 w 11502997"/>
              <a:gd name="connsiteY1141" fmla="*/ 294856 h 739466"/>
              <a:gd name="connsiteX1142" fmla="*/ 183581 w 11502997"/>
              <a:gd name="connsiteY1142" fmla="*/ 292938 h 739466"/>
              <a:gd name="connsiteX1143" fmla="*/ 183101 w 11502997"/>
              <a:gd name="connsiteY1143" fmla="*/ 297013 h 739466"/>
              <a:gd name="connsiteX1144" fmla="*/ 186456 w 11502997"/>
              <a:gd name="connsiteY1144" fmla="*/ 298211 h 739466"/>
              <a:gd name="connsiteX1145" fmla="*/ 185258 w 11502997"/>
              <a:gd name="connsiteY1145" fmla="*/ 295335 h 739466"/>
              <a:gd name="connsiteX1146" fmla="*/ 183581 w 11502997"/>
              <a:gd name="connsiteY1146" fmla="*/ 292938 h 739466"/>
              <a:gd name="connsiteX1147" fmla="*/ 155300 w 11502997"/>
              <a:gd name="connsiteY1147" fmla="*/ 292938 h 739466"/>
              <a:gd name="connsiteX1148" fmla="*/ 152904 w 11502997"/>
              <a:gd name="connsiteY1148" fmla="*/ 293897 h 739466"/>
              <a:gd name="connsiteX1149" fmla="*/ 152664 w 11502997"/>
              <a:gd name="connsiteY1149" fmla="*/ 297492 h 739466"/>
              <a:gd name="connsiteX1150" fmla="*/ 155780 w 11502997"/>
              <a:gd name="connsiteY1150" fmla="*/ 299170 h 739466"/>
              <a:gd name="connsiteX1151" fmla="*/ 157697 w 11502997"/>
              <a:gd name="connsiteY1151" fmla="*/ 296055 h 739466"/>
              <a:gd name="connsiteX1152" fmla="*/ 155300 w 11502997"/>
              <a:gd name="connsiteY1152" fmla="*/ 292938 h 739466"/>
              <a:gd name="connsiteX1153" fmla="*/ 160573 w 11502997"/>
              <a:gd name="connsiteY1153" fmla="*/ 290542 h 739466"/>
              <a:gd name="connsiteX1154" fmla="*/ 160094 w 11502997"/>
              <a:gd name="connsiteY1154" fmla="*/ 294616 h 739466"/>
              <a:gd name="connsiteX1155" fmla="*/ 163449 w 11502997"/>
              <a:gd name="connsiteY1155" fmla="*/ 298211 h 739466"/>
              <a:gd name="connsiteX1156" fmla="*/ 163689 w 11502997"/>
              <a:gd name="connsiteY1156" fmla="*/ 293897 h 739466"/>
              <a:gd name="connsiteX1157" fmla="*/ 160573 w 11502997"/>
              <a:gd name="connsiteY1157" fmla="*/ 290542 h 739466"/>
              <a:gd name="connsiteX1158" fmla="*/ 237264 w 11502997"/>
              <a:gd name="connsiteY1158" fmla="*/ 284790 h 739466"/>
              <a:gd name="connsiteX1159" fmla="*/ 236306 w 11502997"/>
              <a:gd name="connsiteY1159" fmla="*/ 286468 h 739466"/>
              <a:gd name="connsiteX1160" fmla="*/ 234868 w 11502997"/>
              <a:gd name="connsiteY1160" fmla="*/ 287666 h 739466"/>
              <a:gd name="connsiteX1161" fmla="*/ 241099 w 11502997"/>
              <a:gd name="connsiteY1161" fmla="*/ 295815 h 739466"/>
              <a:gd name="connsiteX1162" fmla="*/ 242058 w 11502997"/>
              <a:gd name="connsiteY1162" fmla="*/ 289583 h 739466"/>
              <a:gd name="connsiteX1163" fmla="*/ 237264 w 11502997"/>
              <a:gd name="connsiteY1163" fmla="*/ 284790 h 739466"/>
              <a:gd name="connsiteX1164" fmla="*/ 191250 w 11502997"/>
              <a:gd name="connsiteY1164" fmla="*/ 283352 h 739466"/>
              <a:gd name="connsiteX1165" fmla="*/ 191010 w 11502997"/>
              <a:gd name="connsiteY1165" fmla="*/ 286468 h 739466"/>
              <a:gd name="connsiteX1166" fmla="*/ 189333 w 11502997"/>
              <a:gd name="connsiteY1166" fmla="*/ 285749 h 739466"/>
              <a:gd name="connsiteX1167" fmla="*/ 190291 w 11502997"/>
              <a:gd name="connsiteY1167" fmla="*/ 290063 h 739466"/>
              <a:gd name="connsiteX1168" fmla="*/ 190771 w 11502997"/>
              <a:gd name="connsiteY1168" fmla="*/ 295335 h 739466"/>
              <a:gd name="connsiteX1169" fmla="*/ 190771 w 11502997"/>
              <a:gd name="connsiteY1169" fmla="*/ 293418 h 739466"/>
              <a:gd name="connsiteX1170" fmla="*/ 192688 w 11502997"/>
              <a:gd name="connsiteY1170" fmla="*/ 293658 h 739466"/>
              <a:gd name="connsiteX1171" fmla="*/ 194126 w 11502997"/>
              <a:gd name="connsiteY1171" fmla="*/ 294377 h 739466"/>
              <a:gd name="connsiteX1172" fmla="*/ 195803 w 11502997"/>
              <a:gd name="connsiteY1172" fmla="*/ 288625 h 739466"/>
              <a:gd name="connsiteX1173" fmla="*/ 191250 w 11502997"/>
              <a:gd name="connsiteY1173" fmla="*/ 283352 h 739466"/>
              <a:gd name="connsiteX1174" fmla="*/ 160094 w 11502997"/>
              <a:gd name="connsiteY1174" fmla="*/ 283352 h 739466"/>
              <a:gd name="connsiteX1175" fmla="*/ 160812 w 11502997"/>
              <a:gd name="connsiteY1175" fmla="*/ 286468 h 739466"/>
              <a:gd name="connsiteX1176" fmla="*/ 163928 w 11502997"/>
              <a:gd name="connsiteY1176" fmla="*/ 289104 h 739466"/>
              <a:gd name="connsiteX1177" fmla="*/ 163449 w 11502997"/>
              <a:gd name="connsiteY1177" fmla="*/ 285749 h 739466"/>
              <a:gd name="connsiteX1178" fmla="*/ 160094 w 11502997"/>
              <a:gd name="connsiteY1178" fmla="*/ 283352 h 739466"/>
              <a:gd name="connsiteX1179" fmla="*/ 249727 w 11502997"/>
              <a:gd name="connsiteY1179" fmla="*/ 280476 h 739466"/>
              <a:gd name="connsiteX1180" fmla="*/ 248528 w 11502997"/>
              <a:gd name="connsiteY1180" fmla="*/ 282393 h 739466"/>
              <a:gd name="connsiteX1181" fmla="*/ 250206 w 11502997"/>
              <a:gd name="connsiteY1181" fmla="*/ 285270 h 739466"/>
              <a:gd name="connsiteX1182" fmla="*/ 252363 w 11502997"/>
              <a:gd name="connsiteY1182" fmla="*/ 283113 h 739466"/>
              <a:gd name="connsiteX1183" fmla="*/ 249727 w 11502997"/>
              <a:gd name="connsiteY1183" fmla="*/ 280476 h 739466"/>
              <a:gd name="connsiteX1184" fmla="*/ 145714 w 11502997"/>
              <a:gd name="connsiteY1184" fmla="*/ 275204 h 739466"/>
              <a:gd name="connsiteX1185" fmla="*/ 146673 w 11502997"/>
              <a:gd name="connsiteY1185" fmla="*/ 279518 h 739466"/>
              <a:gd name="connsiteX1186" fmla="*/ 150507 w 11502997"/>
              <a:gd name="connsiteY1186" fmla="*/ 281914 h 739466"/>
              <a:gd name="connsiteX1187" fmla="*/ 149548 w 11502997"/>
              <a:gd name="connsiteY1187" fmla="*/ 278559 h 739466"/>
              <a:gd name="connsiteX1188" fmla="*/ 148590 w 11502997"/>
              <a:gd name="connsiteY1188" fmla="*/ 275683 h 739466"/>
              <a:gd name="connsiteX1189" fmla="*/ 145714 w 11502997"/>
              <a:gd name="connsiteY1189" fmla="*/ 275204 h 739466"/>
              <a:gd name="connsiteX1190" fmla="*/ 252123 w 11502997"/>
              <a:gd name="connsiteY1190" fmla="*/ 273286 h 739466"/>
              <a:gd name="connsiteX1191" fmla="*/ 250925 w 11502997"/>
              <a:gd name="connsiteY1191" fmla="*/ 276402 h 739466"/>
              <a:gd name="connsiteX1192" fmla="*/ 253083 w 11502997"/>
              <a:gd name="connsiteY1192" fmla="*/ 279038 h 739466"/>
              <a:gd name="connsiteX1193" fmla="*/ 253322 w 11502997"/>
              <a:gd name="connsiteY1193" fmla="*/ 276641 h 739466"/>
              <a:gd name="connsiteX1194" fmla="*/ 252123 w 11502997"/>
              <a:gd name="connsiteY1194" fmla="*/ 273286 h 739466"/>
              <a:gd name="connsiteX1195" fmla="*/ 199398 w 11502997"/>
              <a:gd name="connsiteY1195" fmla="*/ 272328 h 739466"/>
              <a:gd name="connsiteX1196" fmla="*/ 198439 w 11502997"/>
              <a:gd name="connsiteY1196" fmla="*/ 275923 h 739466"/>
              <a:gd name="connsiteX1197" fmla="*/ 197960 w 11502997"/>
              <a:gd name="connsiteY1197" fmla="*/ 280236 h 739466"/>
              <a:gd name="connsiteX1198" fmla="*/ 199158 w 11502997"/>
              <a:gd name="connsiteY1198" fmla="*/ 284071 h 739466"/>
              <a:gd name="connsiteX1199" fmla="*/ 203233 w 11502997"/>
              <a:gd name="connsiteY1199" fmla="*/ 285270 h 739466"/>
              <a:gd name="connsiteX1200" fmla="*/ 202035 w 11502997"/>
              <a:gd name="connsiteY1200" fmla="*/ 278799 h 739466"/>
              <a:gd name="connsiteX1201" fmla="*/ 199398 w 11502997"/>
              <a:gd name="connsiteY1201" fmla="*/ 272328 h 739466"/>
              <a:gd name="connsiteX1202" fmla="*/ 161052 w 11502997"/>
              <a:gd name="connsiteY1202" fmla="*/ 271849 h 739466"/>
              <a:gd name="connsiteX1203" fmla="*/ 158656 w 11502997"/>
              <a:gd name="connsiteY1203" fmla="*/ 277121 h 739466"/>
              <a:gd name="connsiteX1204" fmla="*/ 163449 w 11502997"/>
              <a:gd name="connsiteY1204" fmla="*/ 279038 h 739466"/>
              <a:gd name="connsiteX1205" fmla="*/ 162490 w 11502997"/>
              <a:gd name="connsiteY1205" fmla="*/ 275443 h 739466"/>
              <a:gd name="connsiteX1206" fmla="*/ 161052 w 11502997"/>
              <a:gd name="connsiteY1206" fmla="*/ 271849 h 739466"/>
              <a:gd name="connsiteX1207" fmla="*/ 271297 w 11502997"/>
              <a:gd name="connsiteY1207" fmla="*/ 269931 h 739466"/>
              <a:gd name="connsiteX1208" fmla="*/ 272734 w 11502997"/>
              <a:gd name="connsiteY1208" fmla="*/ 279278 h 739466"/>
              <a:gd name="connsiteX1209" fmla="*/ 275610 w 11502997"/>
              <a:gd name="connsiteY1209" fmla="*/ 290542 h 739466"/>
              <a:gd name="connsiteX1210" fmla="*/ 276090 w 11502997"/>
              <a:gd name="connsiteY1210" fmla="*/ 279278 h 739466"/>
              <a:gd name="connsiteX1211" fmla="*/ 271297 w 11502997"/>
              <a:gd name="connsiteY1211" fmla="*/ 269931 h 739466"/>
              <a:gd name="connsiteX1212" fmla="*/ 138524 w 11502997"/>
              <a:gd name="connsiteY1212" fmla="*/ 268014 h 739466"/>
              <a:gd name="connsiteX1213" fmla="*/ 137805 w 11502997"/>
              <a:gd name="connsiteY1213" fmla="*/ 271609 h 739466"/>
              <a:gd name="connsiteX1214" fmla="*/ 139962 w 11502997"/>
              <a:gd name="connsiteY1214" fmla="*/ 274245 h 739466"/>
              <a:gd name="connsiteX1215" fmla="*/ 140921 w 11502997"/>
              <a:gd name="connsiteY1215" fmla="*/ 271369 h 739466"/>
              <a:gd name="connsiteX1216" fmla="*/ 138524 w 11502997"/>
              <a:gd name="connsiteY1216" fmla="*/ 268014 h 739466"/>
              <a:gd name="connsiteX1217" fmla="*/ 256917 w 11502997"/>
              <a:gd name="connsiteY1217" fmla="*/ 263700 h 739466"/>
              <a:gd name="connsiteX1218" fmla="*/ 254520 w 11502997"/>
              <a:gd name="connsiteY1218" fmla="*/ 265617 h 739466"/>
              <a:gd name="connsiteX1219" fmla="*/ 255479 w 11502997"/>
              <a:gd name="connsiteY1219" fmla="*/ 268493 h 739466"/>
              <a:gd name="connsiteX1220" fmla="*/ 256438 w 11502997"/>
              <a:gd name="connsiteY1220" fmla="*/ 270890 h 739466"/>
              <a:gd name="connsiteX1221" fmla="*/ 257875 w 11502997"/>
              <a:gd name="connsiteY1221" fmla="*/ 268014 h 739466"/>
              <a:gd name="connsiteX1222" fmla="*/ 256917 w 11502997"/>
              <a:gd name="connsiteY1222" fmla="*/ 263700 h 739466"/>
              <a:gd name="connsiteX1223" fmla="*/ 164407 w 11502997"/>
              <a:gd name="connsiteY1223" fmla="*/ 258907 h 739466"/>
              <a:gd name="connsiteX1224" fmla="*/ 162250 w 11502997"/>
              <a:gd name="connsiteY1224" fmla="*/ 263700 h 739466"/>
              <a:gd name="connsiteX1225" fmla="*/ 163449 w 11502997"/>
              <a:gd name="connsiteY1225" fmla="*/ 269931 h 739466"/>
              <a:gd name="connsiteX1226" fmla="*/ 165366 w 11502997"/>
              <a:gd name="connsiteY1226" fmla="*/ 268014 h 739466"/>
              <a:gd name="connsiteX1227" fmla="*/ 167763 w 11502997"/>
              <a:gd name="connsiteY1227" fmla="*/ 270411 h 739466"/>
              <a:gd name="connsiteX1228" fmla="*/ 166565 w 11502997"/>
              <a:gd name="connsiteY1228" fmla="*/ 264659 h 739466"/>
              <a:gd name="connsiteX1229" fmla="*/ 164407 w 11502997"/>
              <a:gd name="connsiteY1229" fmla="*/ 258907 h 739466"/>
              <a:gd name="connsiteX1230" fmla="*/ 192208 w 11502997"/>
              <a:gd name="connsiteY1230" fmla="*/ 257948 h 739466"/>
              <a:gd name="connsiteX1231" fmla="*/ 190771 w 11502997"/>
              <a:gd name="connsiteY1231" fmla="*/ 258188 h 739466"/>
              <a:gd name="connsiteX1232" fmla="*/ 191010 w 11502997"/>
              <a:gd name="connsiteY1232" fmla="*/ 259865 h 739466"/>
              <a:gd name="connsiteX1233" fmla="*/ 191250 w 11502997"/>
              <a:gd name="connsiteY1233" fmla="*/ 261064 h 739466"/>
              <a:gd name="connsiteX1234" fmla="*/ 190291 w 11502997"/>
              <a:gd name="connsiteY1234" fmla="*/ 260345 h 739466"/>
              <a:gd name="connsiteX1235" fmla="*/ 194126 w 11502997"/>
              <a:gd name="connsiteY1235" fmla="*/ 268973 h 739466"/>
              <a:gd name="connsiteX1236" fmla="*/ 195324 w 11502997"/>
              <a:gd name="connsiteY1236" fmla="*/ 263700 h 739466"/>
              <a:gd name="connsiteX1237" fmla="*/ 192208 w 11502997"/>
              <a:gd name="connsiteY1237" fmla="*/ 257948 h 739466"/>
              <a:gd name="connsiteX1238" fmla="*/ 249488 w 11502997"/>
              <a:gd name="connsiteY1238" fmla="*/ 253395 h 739466"/>
              <a:gd name="connsiteX1239" fmla="*/ 245893 w 11502997"/>
              <a:gd name="connsiteY1239" fmla="*/ 253634 h 739466"/>
              <a:gd name="connsiteX1240" fmla="*/ 246372 w 11502997"/>
              <a:gd name="connsiteY1240" fmla="*/ 256510 h 739466"/>
              <a:gd name="connsiteX1241" fmla="*/ 247330 w 11502997"/>
              <a:gd name="connsiteY1241" fmla="*/ 260345 h 739466"/>
              <a:gd name="connsiteX1242" fmla="*/ 248768 w 11502997"/>
              <a:gd name="connsiteY1242" fmla="*/ 259147 h 739466"/>
              <a:gd name="connsiteX1243" fmla="*/ 250206 w 11502997"/>
              <a:gd name="connsiteY1243" fmla="*/ 259386 h 739466"/>
              <a:gd name="connsiteX1244" fmla="*/ 250686 w 11502997"/>
              <a:gd name="connsiteY1244" fmla="*/ 258427 h 739466"/>
              <a:gd name="connsiteX1245" fmla="*/ 249727 w 11502997"/>
              <a:gd name="connsiteY1245" fmla="*/ 258427 h 739466"/>
              <a:gd name="connsiteX1246" fmla="*/ 249966 w 11502997"/>
              <a:gd name="connsiteY1246" fmla="*/ 255552 h 739466"/>
              <a:gd name="connsiteX1247" fmla="*/ 251644 w 11502997"/>
              <a:gd name="connsiteY1247" fmla="*/ 254593 h 739466"/>
              <a:gd name="connsiteX1248" fmla="*/ 249488 w 11502997"/>
              <a:gd name="connsiteY1248" fmla="*/ 253395 h 739466"/>
              <a:gd name="connsiteX1249" fmla="*/ 256438 w 11502997"/>
              <a:gd name="connsiteY1249" fmla="*/ 251717 h 739466"/>
              <a:gd name="connsiteX1250" fmla="*/ 255000 w 11502997"/>
              <a:gd name="connsiteY1250" fmla="*/ 252197 h 739466"/>
              <a:gd name="connsiteX1251" fmla="*/ 255718 w 11502997"/>
              <a:gd name="connsiteY1251" fmla="*/ 255552 h 739466"/>
              <a:gd name="connsiteX1252" fmla="*/ 257636 w 11502997"/>
              <a:gd name="connsiteY1252" fmla="*/ 258667 h 739466"/>
              <a:gd name="connsiteX1253" fmla="*/ 260272 w 11502997"/>
              <a:gd name="connsiteY1253" fmla="*/ 258907 h 739466"/>
              <a:gd name="connsiteX1254" fmla="*/ 257636 w 11502997"/>
              <a:gd name="connsiteY1254" fmla="*/ 254353 h 739466"/>
              <a:gd name="connsiteX1255" fmla="*/ 256438 w 11502997"/>
              <a:gd name="connsiteY1255" fmla="*/ 251717 h 739466"/>
              <a:gd name="connsiteX1256" fmla="*/ 139962 w 11502997"/>
              <a:gd name="connsiteY1256" fmla="*/ 247403 h 739466"/>
              <a:gd name="connsiteX1257" fmla="*/ 139962 w 11502997"/>
              <a:gd name="connsiteY1257" fmla="*/ 251957 h 739466"/>
              <a:gd name="connsiteX1258" fmla="*/ 143318 w 11502997"/>
              <a:gd name="connsiteY1258" fmla="*/ 254114 h 739466"/>
              <a:gd name="connsiteX1259" fmla="*/ 141879 w 11502997"/>
              <a:gd name="connsiteY1259" fmla="*/ 250279 h 739466"/>
              <a:gd name="connsiteX1260" fmla="*/ 139962 w 11502997"/>
              <a:gd name="connsiteY1260" fmla="*/ 247403 h 739466"/>
              <a:gd name="connsiteX1261" fmla="*/ 185977 w 11502997"/>
              <a:gd name="connsiteY1261" fmla="*/ 241891 h 739466"/>
              <a:gd name="connsiteX1262" fmla="*/ 185019 w 11502997"/>
              <a:gd name="connsiteY1262" fmla="*/ 242610 h 739466"/>
              <a:gd name="connsiteX1263" fmla="*/ 184299 w 11502997"/>
              <a:gd name="connsiteY1263" fmla="*/ 243329 h 739466"/>
              <a:gd name="connsiteX1264" fmla="*/ 183581 w 11502997"/>
              <a:gd name="connsiteY1264" fmla="*/ 242610 h 739466"/>
              <a:gd name="connsiteX1265" fmla="*/ 184060 w 11502997"/>
              <a:gd name="connsiteY1265" fmla="*/ 246445 h 739466"/>
              <a:gd name="connsiteX1266" fmla="*/ 186216 w 11502997"/>
              <a:gd name="connsiteY1266" fmla="*/ 245246 h 739466"/>
              <a:gd name="connsiteX1267" fmla="*/ 187894 w 11502997"/>
              <a:gd name="connsiteY1267" fmla="*/ 248362 h 739466"/>
              <a:gd name="connsiteX1268" fmla="*/ 188853 w 11502997"/>
              <a:gd name="connsiteY1268" fmla="*/ 248122 h 739466"/>
              <a:gd name="connsiteX1269" fmla="*/ 187655 w 11502997"/>
              <a:gd name="connsiteY1269" fmla="*/ 246205 h 739466"/>
              <a:gd name="connsiteX1270" fmla="*/ 186456 w 11502997"/>
              <a:gd name="connsiteY1270" fmla="*/ 243808 h 739466"/>
              <a:gd name="connsiteX1271" fmla="*/ 186936 w 11502997"/>
              <a:gd name="connsiteY1271" fmla="*/ 242610 h 739466"/>
              <a:gd name="connsiteX1272" fmla="*/ 185977 w 11502997"/>
              <a:gd name="connsiteY1272" fmla="*/ 241891 h 739466"/>
              <a:gd name="connsiteX1273" fmla="*/ 225761 w 11502997"/>
              <a:gd name="connsiteY1273" fmla="*/ 238775 h 739466"/>
              <a:gd name="connsiteX1274" fmla="*/ 226240 w 11502997"/>
              <a:gd name="connsiteY1274" fmla="*/ 245485 h 739466"/>
              <a:gd name="connsiteX1275" fmla="*/ 227918 w 11502997"/>
              <a:gd name="connsiteY1275" fmla="*/ 242610 h 739466"/>
              <a:gd name="connsiteX1276" fmla="*/ 225761 w 11502997"/>
              <a:gd name="connsiteY1276" fmla="*/ 238775 h 739466"/>
              <a:gd name="connsiteX1277" fmla="*/ 218092 w 11502997"/>
              <a:gd name="connsiteY1277" fmla="*/ 237338 h 739466"/>
              <a:gd name="connsiteX1278" fmla="*/ 218332 w 11502997"/>
              <a:gd name="connsiteY1278" fmla="*/ 241651 h 739466"/>
              <a:gd name="connsiteX1279" fmla="*/ 221447 w 11502997"/>
              <a:gd name="connsiteY1279" fmla="*/ 243090 h 739466"/>
              <a:gd name="connsiteX1280" fmla="*/ 220009 w 11502997"/>
              <a:gd name="connsiteY1280" fmla="*/ 240213 h 739466"/>
              <a:gd name="connsiteX1281" fmla="*/ 218092 w 11502997"/>
              <a:gd name="connsiteY1281" fmla="*/ 237338 h 739466"/>
              <a:gd name="connsiteX1282" fmla="*/ 257396 w 11502997"/>
              <a:gd name="connsiteY1282" fmla="*/ 235420 h 739466"/>
              <a:gd name="connsiteX1283" fmla="*/ 255000 w 11502997"/>
              <a:gd name="connsiteY1283" fmla="*/ 240932 h 739466"/>
              <a:gd name="connsiteX1284" fmla="*/ 259793 w 11502997"/>
              <a:gd name="connsiteY1284" fmla="*/ 246445 h 739466"/>
              <a:gd name="connsiteX1285" fmla="*/ 260512 w 11502997"/>
              <a:gd name="connsiteY1285" fmla="*/ 241172 h 739466"/>
              <a:gd name="connsiteX1286" fmla="*/ 257396 w 11502997"/>
              <a:gd name="connsiteY1286" fmla="*/ 235420 h 739466"/>
              <a:gd name="connsiteX1287" fmla="*/ 280404 w 11502997"/>
              <a:gd name="connsiteY1287" fmla="*/ 233023 h 739466"/>
              <a:gd name="connsiteX1288" fmla="*/ 280404 w 11502997"/>
              <a:gd name="connsiteY1288" fmla="*/ 237817 h 739466"/>
              <a:gd name="connsiteX1289" fmla="*/ 283759 w 11502997"/>
              <a:gd name="connsiteY1289" fmla="*/ 238296 h 739466"/>
              <a:gd name="connsiteX1290" fmla="*/ 281842 w 11502997"/>
              <a:gd name="connsiteY1290" fmla="*/ 236139 h 739466"/>
              <a:gd name="connsiteX1291" fmla="*/ 280404 w 11502997"/>
              <a:gd name="connsiteY1291" fmla="*/ 233023 h 739466"/>
              <a:gd name="connsiteX1292" fmla="*/ 274172 w 11502997"/>
              <a:gd name="connsiteY1292" fmla="*/ 231106 h 739466"/>
              <a:gd name="connsiteX1293" fmla="*/ 273214 w 11502997"/>
              <a:gd name="connsiteY1293" fmla="*/ 234461 h 739466"/>
              <a:gd name="connsiteX1294" fmla="*/ 275610 w 11502997"/>
              <a:gd name="connsiteY1294" fmla="*/ 237817 h 739466"/>
              <a:gd name="connsiteX1295" fmla="*/ 276569 w 11502997"/>
              <a:gd name="connsiteY1295" fmla="*/ 234701 h 739466"/>
              <a:gd name="connsiteX1296" fmla="*/ 274172 w 11502997"/>
              <a:gd name="connsiteY1296" fmla="*/ 231106 h 739466"/>
              <a:gd name="connsiteX1297" fmla="*/ 175432 w 11502997"/>
              <a:gd name="connsiteY1297" fmla="*/ 224396 h 739466"/>
              <a:gd name="connsiteX1298" fmla="*/ 173994 w 11502997"/>
              <a:gd name="connsiteY1298" fmla="*/ 227511 h 739466"/>
              <a:gd name="connsiteX1299" fmla="*/ 176391 w 11502997"/>
              <a:gd name="connsiteY1299" fmla="*/ 230148 h 739466"/>
              <a:gd name="connsiteX1300" fmla="*/ 177349 w 11502997"/>
              <a:gd name="connsiteY1300" fmla="*/ 227271 h 739466"/>
              <a:gd name="connsiteX1301" fmla="*/ 175432 w 11502997"/>
              <a:gd name="connsiteY1301" fmla="*/ 224396 h 739466"/>
              <a:gd name="connsiteX1302" fmla="*/ 183581 w 11502997"/>
              <a:gd name="connsiteY1302" fmla="*/ 219602 h 739466"/>
              <a:gd name="connsiteX1303" fmla="*/ 181903 w 11502997"/>
              <a:gd name="connsiteY1303" fmla="*/ 223676 h 739466"/>
              <a:gd name="connsiteX1304" fmla="*/ 185498 w 11502997"/>
              <a:gd name="connsiteY1304" fmla="*/ 225833 h 739466"/>
              <a:gd name="connsiteX1305" fmla="*/ 184539 w 11502997"/>
              <a:gd name="connsiteY1305" fmla="*/ 222478 h 739466"/>
              <a:gd name="connsiteX1306" fmla="*/ 183581 w 11502997"/>
              <a:gd name="connsiteY1306" fmla="*/ 219602 h 739466"/>
              <a:gd name="connsiteX1307" fmla="*/ 166804 w 11502997"/>
              <a:gd name="connsiteY1307" fmla="*/ 218644 h 739466"/>
              <a:gd name="connsiteX1308" fmla="*/ 166325 w 11502997"/>
              <a:gd name="connsiteY1308" fmla="*/ 222718 h 739466"/>
              <a:gd name="connsiteX1309" fmla="*/ 169201 w 11502997"/>
              <a:gd name="connsiteY1309" fmla="*/ 226792 h 739466"/>
              <a:gd name="connsiteX1310" fmla="*/ 169680 w 11502997"/>
              <a:gd name="connsiteY1310" fmla="*/ 222478 h 739466"/>
              <a:gd name="connsiteX1311" fmla="*/ 166804 w 11502997"/>
              <a:gd name="connsiteY1311" fmla="*/ 218644 h 739466"/>
              <a:gd name="connsiteX1312" fmla="*/ 258355 w 11502997"/>
              <a:gd name="connsiteY1312" fmla="*/ 215768 h 739466"/>
              <a:gd name="connsiteX1313" fmla="*/ 257636 w 11502997"/>
              <a:gd name="connsiteY1313" fmla="*/ 222718 h 739466"/>
              <a:gd name="connsiteX1314" fmla="*/ 261710 w 11502997"/>
              <a:gd name="connsiteY1314" fmla="*/ 229189 h 739466"/>
              <a:gd name="connsiteX1315" fmla="*/ 263388 w 11502997"/>
              <a:gd name="connsiteY1315" fmla="*/ 226313 h 739466"/>
              <a:gd name="connsiteX1316" fmla="*/ 262190 w 11502997"/>
              <a:gd name="connsiteY1316" fmla="*/ 223197 h 739466"/>
              <a:gd name="connsiteX1317" fmla="*/ 260032 w 11502997"/>
              <a:gd name="connsiteY1317" fmla="*/ 219602 h 739466"/>
              <a:gd name="connsiteX1318" fmla="*/ 258355 w 11502997"/>
              <a:gd name="connsiteY1318" fmla="*/ 215768 h 739466"/>
              <a:gd name="connsiteX1319" fmla="*/ 153383 w 11502997"/>
              <a:gd name="connsiteY1319" fmla="*/ 205223 h 739466"/>
              <a:gd name="connsiteX1320" fmla="*/ 152904 w 11502997"/>
              <a:gd name="connsiteY1320" fmla="*/ 206181 h 739466"/>
              <a:gd name="connsiteX1321" fmla="*/ 153623 w 11502997"/>
              <a:gd name="connsiteY1321" fmla="*/ 209537 h 739466"/>
              <a:gd name="connsiteX1322" fmla="*/ 155780 w 11502997"/>
              <a:gd name="connsiteY1322" fmla="*/ 212652 h 739466"/>
              <a:gd name="connsiteX1323" fmla="*/ 159135 w 11502997"/>
              <a:gd name="connsiteY1323" fmla="*/ 212892 h 739466"/>
              <a:gd name="connsiteX1324" fmla="*/ 156499 w 11502997"/>
              <a:gd name="connsiteY1324" fmla="*/ 208578 h 739466"/>
              <a:gd name="connsiteX1325" fmla="*/ 153383 w 11502997"/>
              <a:gd name="connsiteY1325" fmla="*/ 205223 h 739466"/>
              <a:gd name="connsiteX1326" fmla="*/ 196522 w 11502997"/>
              <a:gd name="connsiteY1326" fmla="*/ 199950 h 739466"/>
              <a:gd name="connsiteX1327" fmla="*/ 196283 w 11502997"/>
              <a:gd name="connsiteY1327" fmla="*/ 207619 h 739466"/>
              <a:gd name="connsiteX1328" fmla="*/ 202274 w 11502997"/>
              <a:gd name="connsiteY1328" fmla="*/ 212892 h 739466"/>
              <a:gd name="connsiteX1329" fmla="*/ 202274 w 11502997"/>
              <a:gd name="connsiteY1329" fmla="*/ 205942 h 739466"/>
              <a:gd name="connsiteX1330" fmla="*/ 196522 w 11502997"/>
              <a:gd name="connsiteY1330" fmla="*/ 199950 h 739466"/>
              <a:gd name="connsiteX1331" fmla="*/ 189812 w 11502997"/>
              <a:gd name="connsiteY1331" fmla="*/ 198033 h 739466"/>
              <a:gd name="connsiteX1332" fmla="*/ 188134 w 11502997"/>
              <a:gd name="connsiteY1332" fmla="*/ 206900 h 739466"/>
              <a:gd name="connsiteX1333" fmla="*/ 189812 w 11502997"/>
              <a:gd name="connsiteY1333" fmla="*/ 217206 h 739466"/>
              <a:gd name="connsiteX1334" fmla="*/ 191968 w 11502997"/>
              <a:gd name="connsiteY1334" fmla="*/ 214330 h 739466"/>
              <a:gd name="connsiteX1335" fmla="*/ 191968 w 11502997"/>
              <a:gd name="connsiteY1335" fmla="*/ 210256 h 739466"/>
              <a:gd name="connsiteX1336" fmla="*/ 191729 w 11502997"/>
              <a:gd name="connsiteY1336" fmla="*/ 206181 h 739466"/>
              <a:gd name="connsiteX1337" fmla="*/ 193646 w 11502997"/>
              <a:gd name="connsiteY1337" fmla="*/ 202826 h 739466"/>
              <a:gd name="connsiteX1338" fmla="*/ 191729 w 11502997"/>
              <a:gd name="connsiteY1338" fmla="*/ 200669 h 739466"/>
              <a:gd name="connsiteX1339" fmla="*/ 189812 w 11502997"/>
              <a:gd name="connsiteY1339" fmla="*/ 198033 h 739466"/>
              <a:gd name="connsiteX1340" fmla="*/ 280404 w 11502997"/>
              <a:gd name="connsiteY1340" fmla="*/ 190843 h 739466"/>
              <a:gd name="connsiteX1341" fmla="*/ 279445 w 11502997"/>
              <a:gd name="connsiteY1341" fmla="*/ 198033 h 739466"/>
              <a:gd name="connsiteX1342" fmla="*/ 280404 w 11502997"/>
              <a:gd name="connsiteY1342" fmla="*/ 194917 h 739466"/>
              <a:gd name="connsiteX1343" fmla="*/ 280404 w 11502997"/>
              <a:gd name="connsiteY1343" fmla="*/ 190843 h 739466"/>
              <a:gd name="connsiteX1344" fmla="*/ 270158 w 11502997"/>
              <a:gd name="connsiteY1344" fmla="*/ 190184 h 739466"/>
              <a:gd name="connsiteX1345" fmla="*/ 269619 w 11502997"/>
              <a:gd name="connsiteY1345" fmla="*/ 192042 h 739466"/>
              <a:gd name="connsiteX1346" fmla="*/ 271297 w 11502997"/>
              <a:gd name="connsiteY1346" fmla="*/ 197074 h 739466"/>
              <a:gd name="connsiteX1347" fmla="*/ 272734 w 11502997"/>
              <a:gd name="connsiteY1347" fmla="*/ 196355 h 739466"/>
              <a:gd name="connsiteX1348" fmla="*/ 272255 w 11502997"/>
              <a:gd name="connsiteY1348" fmla="*/ 194438 h 739466"/>
              <a:gd name="connsiteX1349" fmla="*/ 271536 w 11502997"/>
              <a:gd name="connsiteY1349" fmla="*/ 192281 h 739466"/>
              <a:gd name="connsiteX1350" fmla="*/ 272255 w 11502997"/>
              <a:gd name="connsiteY1350" fmla="*/ 190843 h 739466"/>
              <a:gd name="connsiteX1351" fmla="*/ 270158 w 11502997"/>
              <a:gd name="connsiteY1351" fmla="*/ 190184 h 739466"/>
              <a:gd name="connsiteX1352" fmla="*/ 173035 w 11502997"/>
              <a:gd name="connsiteY1352" fmla="*/ 187967 h 739466"/>
              <a:gd name="connsiteX1353" fmla="*/ 172796 w 11502997"/>
              <a:gd name="connsiteY1353" fmla="*/ 190124 h 739466"/>
              <a:gd name="connsiteX1354" fmla="*/ 172556 w 11502997"/>
              <a:gd name="connsiteY1354" fmla="*/ 194198 h 739466"/>
              <a:gd name="connsiteX1355" fmla="*/ 174952 w 11502997"/>
              <a:gd name="connsiteY1355" fmla="*/ 192042 h 739466"/>
              <a:gd name="connsiteX1356" fmla="*/ 173035 w 11502997"/>
              <a:gd name="connsiteY1356" fmla="*/ 187967 h 739466"/>
              <a:gd name="connsiteX1357" fmla="*/ 192688 w 11502997"/>
              <a:gd name="connsiteY1357" fmla="*/ 180777 h 739466"/>
              <a:gd name="connsiteX1358" fmla="*/ 191729 w 11502997"/>
              <a:gd name="connsiteY1358" fmla="*/ 183653 h 739466"/>
              <a:gd name="connsiteX1359" fmla="*/ 193167 w 11502997"/>
              <a:gd name="connsiteY1359" fmla="*/ 187967 h 739466"/>
              <a:gd name="connsiteX1360" fmla="*/ 194605 w 11502997"/>
              <a:gd name="connsiteY1360" fmla="*/ 184852 h 739466"/>
              <a:gd name="connsiteX1361" fmla="*/ 192688 w 11502997"/>
              <a:gd name="connsiteY1361" fmla="*/ 180777 h 739466"/>
              <a:gd name="connsiteX1362" fmla="*/ 146673 w 11502997"/>
              <a:gd name="connsiteY1362" fmla="*/ 178381 h 739466"/>
              <a:gd name="connsiteX1363" fmla="*/ 147631 w 11502997"/>
              <a:gd name="connsiteY1363" fmla="*/ 181736 h 739466"/>
              <a:gd name="connsiteX1364" fmla="*/ 148111 w 11502997"/>
              <a:gd name="connsiteY1364" fmla="*/ 184612 h 739466"/>
              <a:gd name="connsiteX1365" fmla="*/ 149788 w 11502997"/>
              <a:gd name="connsiteY1365" fmla="*/ 185091 h 739466"/>
              <a:gd name="connsiteX1366" fmla="*/ 151466 w 11502997"/>
              <a:gd name="connsiteY1366" fmla="*/ 187008 h 739466"/>
              <a:gd name="connsiteX1367" fmla="*/ 150507 w 11502997"/>
              <a:gd name="connsiteY1367" fmla="*/ 188925 h 739466"/>
              <a:gd name="connsiteX1368" fmla="*/ 148830 w 11502997"/>
              <a:gd name="connsiteY1368" fmla="*/ 188925 h 739466"/>
              <a:gd name="connsiteX1369" fmla="*/ 147631 w 11502997"/>
              <a:gd name="connsiteY1369" fmla="*/ 187008 h 739466"/>
              <a:gd name="connsiteX1370" fmla="*/ 148590 w 11502997"/>
              <a:gd name="connsiteY1370" fmla="*/ 192281 h 739466"/>
              <a:gd name="connsiteX1371" fmla="*/ 152904 w 11502997"/>
              <a:gd name="connsiteY1371" fmla="*/ 195157 h 739466"/>
              <a:gd name="connsiteX1372" fmla="*/ 152904 w 11502997"/>
              <a:gd name="connsiteY1372" fmla="*/ 185570 h 739466"/>
              <a:gd name="connsiteX1373" fmla="*/ 146673 w 11502997"/>
              <a:gd name="connsiteY1373" fmla="*/ 178381 h 739466"/>
              <a:gd name="connsiteX1374" fmla="*/ 256917 w 11502997"/>
              <a:gd name="connsiteY1374" fmla="*/ 177422 h 739466"/>
              <a:gd name="connsiteX1375" fmla="*/ 257396 w 11502997"/>
              <a:gd name="connsiteY1375" fmla="*/ 182695 h 739466"/>
              <a:gd name="connsiteX1376" fmla="*/ 259313 w 11502997"/>
              <a:gd name="connsiteY1376" fmla="*/ 189405 h 739466"/>
              <a:gd name="connsiteX1377" fmla="*/ 260991 w 11502997"/>
              <a:gd name="connsiteY1377" fmla="*/ 183413 h 739466"/>
              <a:gd name="connsiteX1378" fmla="*/ 256917 w 11502997"/>
              <a:gd name="connsiteY1378" fmla="*/ 177422 h 739466"/>
              <a:gd name="connsiteX1379" fmla="*/ 260751 w 11502997"/>
              <a:gd name="connsiteY1379" fmla="*/ 169753 h 739466"/>
              <a:gd name="connsiteX1380" fmla="*/ 259793 w 11502997"/>
              <a:gd name="connsiteY1380" fmla="*/ 175984 h 739466"/>
              <a:gd name="connsiteX1381" fmla="*/ 261950 w 11502997"/>
              <a:gd name="connsiteY1381" fmla="*/ 173827 h 739466"/>
              <a:gd name="connsiteX1382" fmla="*/ 260751 w 11502997"/>
              <a:gd name="connsiteY1382" fmla="*/ 169753 h 739466"/>
              <a:gd name="connsiteX1383" fmla="*/ 246851 w 11502997"/>
              <a:gd name="connsiteY1383" fmla="*/ 165918 h 739466"/>
              <a:gd name="connsiteX1384" fmla="*/ 246132 w 11502997"/>
              <a:gd name="connsiteY1384" fmla="*/ 168555 h 739466"/>
              <a:gd name="connsiteX1385" fmla="*/ 245893 w 11502997"/>
              <a:gd name="connsiteY1385" fmla="*/ 171191 h 739466"/>
              <a:gd name="connsiteX1386" fmla="*/ 247810 w 11502997"/>
              <a:gd name="connsiteY1386" fmla="*/ 170232 h 739466"/>
              <a:gd name="connsiteX1387" fmla="*/ 246851 w 11502997"/>
              <a:gd name="connsiteY1387" fmla="*/ 165918 h 739466"/>
              <a:gd name="connsiteX1388" fmla="*/ 190771 w 11502997"/>
              <a:gd name="connsiteY1388" fmla="*/ 163521 h 739466"/>
              <a:gd name="connsiteX1389" fmla="*/ 191729 w 11502997"/>
              <a:gd name="connsiteY1389" fmla="*/ 171191 h 739466"/>
              <a:gd name="connsiteX1390" fmla="*/ 193167 w 11502997"/>
              <a:gd name="connsiteY1390" fmla="*/ 167836 h 739466"/>
              <a:gd name="connsiteX1391" fmla="*/ 190771 w 11502997"/>
              <a:gd name="connsiteY1391" fmla="*/ 163521 h 739466"/>
              <a:gd name="connsiteX1392" fmla="*/ 193646 w 11502997"/>
              <a:gd name="connsiteY1392" fmla="*/ 149621 h 739466"/>
              <a:gd name="connsiteX1393" fmla="*/ 196522 w 11502997"/>
              <a:gd name="connsiteY1393" fmla="*/ 159687 h 739466"/>
              <a:gd name="connsiteX1394" fmla="*/ 200836 w 11502997"/>
              <a:gd name="connsiteY1394" fmla="*/ 169753 h 739466"/>
              <a:gd name="connsiteX1395" fmla="*/ 201076 w 11502997"/>
              <a:gd name="connsiteY1395" fmla="*/ 160886 h 739466"/>
              <a:gd name="connsiteX1396" fmla="*/ 198439 w 11502997"/>
              <a:gd name="connsiteY1396" fmla="*/ 150580 h 739466"/>
              <a:gd name="connsiteX1397" fmla="*/ 195563 w 11502997"/>
              <a:gd name="connsiteY1397" fmla="*/ 151059 h 739466"/>
              <a:gd name="connsiteX1398" fmla="*/ 193646 w 11502997"/>
              <a:gd name="connsiteY1398" fmla="*/ 149621 h 739466"/>
              <a:gd name="connsiteX1399" fmla="*/ 90113 w 11502997"/>
              <a:gd name="connsiteY1399" fmla="*/ 147225 h 739466"/>
              <a:gd name="connsiteX1400" fmla="*/ 91551 w 11502997"/>
              <a:gd name="connsiteY1400" fmla="*/ 153935 h 739466"/>
              <a:gd name="connsiteX1401" fmla="*/ 92510 w 11502997"/>
              <a:gd name="connsiteY1401" fmla="*/ 150819 h 739466"/>
              <a:gd name="connsiteX1402" fmla="*/ 90113 w 11502997"/>
              <a:gd name="connsiteY1402" fmla="*/ 147225 h 739466"/>
              <a:gd name="connsiteX1403" fmla="*/ 261710 w 11502997"/>
              <a:gd name="connsiteY1403" fmla="*/ 133804 h 739466"/>
              <a:gd name="connsiteX1404" fmla="*/ 259793 w 11502997"/>
              <a:gd name="connsiteY1404" fmla="*/ 137399 h 739466"/>
              <a:gd name="connsiteX1405" fmla="*/ 255958 w 11502997"/>
              <a:gd name="connsiteY1405" fmla="*/ 135242 h 739466"/>
              <a:gd name="connsiteX1406" fmla="*/ 258115 w 11502997"/>
              <a:gd name="connsiteY1406" fmla="*/ 146745 h 739466"/>
              <a:gd name="connsiteX1407" fmla="*/ 263627 w 11502997"/>
              <a:gd name="connsiteY1407" fmla="*/ 156811 h 739466"/>
              <a:gd name="connsiteX1408" fmla="*/ 266503 w 11502997"/>
              <a:gd name="connsiteY1408" fmla="*/ 149382 h 739466"/>
              <a:gd name="connsiteX1409" fmla="*/ 265065 w 11502997"/>
              <a:gd name="connsiteY1409" fmla="*/ 140035 h 739466"/>
              <a:gd name="connsiteX1410" fmla="*/ 263388 w 11502997"/>
              <a:gd name="connsiteY1410" fmla="*/ 140275 h 739466"/>
              <a:gd name="connsiteX1411" fmla="*/ 261710 w 11502997"/>
              <a:gd name="connsiteY1411" fmla="*/ 133804 h 739466"/>
              <a:gd name="connsiteX1412" fmla="*/ 278486 w 11502997"/>
              <a:gd name="connsiteY1412" fmla="*/ 132845 h 739466"/>
              <a:gd name="connsiteX1413" fmla="*/ 276329 w 11502997"/>
              <a:gd name="connsiteY1413" fmla="*/ 137399 h 739466"/>
              <a:gd name="connsiteX1414" fmla="*/ 278486 w 11502997"/>
              <a:gd name="connsiteY1414" fmla="*/ 141952 h 739466"/>
              <a:gd name="connsiteX1415" fmla="*/ 279684 w 11502997"/>
              <a:gd name="connsiteY1415" fmla="*/ 138117 h 739466"/>
              <a:gd name="connsiteX1416" fmla="*/ 278486 w 11502997"/>
              <a:gd name="connsiteY1416" fmla="*/ 132845 h 739466"/>
              <a:gd name="connsiteX1417" fmla="*/ 260751 w 11502997"/>
              <a:gd name="connsiteY1417" fmla="*/ 117507 h 739466"/>
              <a:gd name="connsiteX1418" fmla="*/ 259793 w 11502997"/>
              <a:gd name="connsiteY1418" fmla="*/ 120383 h 739466"/>
              <a:gd name="connsiteX1419" fmla="*/ 261710 w 11502997"/>
              <a:gd name="connsiteY1419" fmla="*/ 122779 h 739466"/>
              <a:gd name="connsiteX1420" fmla="*/ 261950 w 11502997"/>
              <a:gd name="connsiteY1420" fmla="*/ 120383 h 739466"/>
              <a:gd name="connsiteX1421" fmla="*/ 260751 w 11502997"/>
              <a:gd name="connsiteY1421" fmla="*/ 117507 h 739466"/>
              <a:gd name="connsiteX1422" fmla="*/ 74295 w 11502997"/>
              <a:gd name="connsiteY1422" fmla="*/ 114631 h 739466"/>
              <a:gd name="connsiteX1423" fmla="*/ 72857 w 11502997"/>
              <a:gd name="connsiteY1423" fmla="*/ 119424 h 739466"/>
              <a:gd name="connsiteX1424" fmla="*/ 71899 w 11502997"/>
              <a:gd name="connsiteY1424" fmla="*/ 124697 h 739466"/>
              <a:gd name="connsiteX1425" fmla="*/ 74774 w 11502997"/>
              <a:gd name="connsiteY1425" fmla="*/ 128052 h 739466"/>
              <a:gd name="connsiteX1426" fmla="*/ 78130 w 11502997"/>
              <a:gd name="connsiteY1426" fmla="*/ 130448 h 739466"/>
              <a:gd name="connsiteX1427" fmla="*/ 80286 w 11502997"/>
              <a:gd name="connsiteY1427" fmla="*/ 127333 h 739466"/>
              <a:gd name="connsiteX1428" fmla="*/ 79568 w 11502997"/>
              <a:gd name="connsiteY1428" fmla="*/ 122540 h 739466"/>
              <a:gd name="connsiteX1429" fmla="*/ 76931 w 11502997"/>
              <a:gd name="connsiteY1429" fmla="*/ 117746 h 739466"/>
              <a:gd name="connsiteX1430" fmla="*/ 74295 w 11502997"/>
              <a:gd name="connsiteY1430" fmla="*/ 114631 h 739466"/>
              <a:gd name="connsiteX1431" fmla="*/ 63750 w 11502997"/>
              <a:gd name="connsiteY1431" fmla="*/ 113193 h 739466"/>
              <a:gd name="connsiteX1432" fmla="*/ 65667 w 11502997"/>
              <a:gd name="connsiteY1432" fmla="*/ 123258 h 739466"/>
              <a:gd name="connsiteX1433" fmla="*/ 70940 w 11502997"/>
              <a:gd name="connsiteY1433" fmla="*/ 129969 h 739466"/>
              <a:gd name="connsiteX1434" fmla="*/ 68543 w 11502997"/>
              <a:gd name="connsiteY1434" fmla="*/ 121581 h 739466"/>
              <a:gd name="connsiteX1435" fmla="*/ 63750 w 11502997"/>
              <a:gd name="connsiteY1435" fmla="*/ 113193 h 739466"/>
              <a:gd name="connsiteX1436" fmla="*/ 258834 w 11502997"/>
              <a:gd name="connsiteY1436" fmla="*/ 108879 h 739466"/>
              <a:gd name="connsiteX1437" fmla="*/ 257875 w 11502997"/>
              <a:gd name="connsiteY1437" fmla="*/ 111994 h 739466"/>
              <a:gd name="connsiteX1438" fmla="*/ 259313 w 11502997"/>
              <a:gd name="connsiteY1438" fmla="*/ 116069 h 739466"/>
              <a:gd name="connsiteX1439" fmla="*/ 260032 w 11502997"/>
              <a:gd name="connsiteY1439" fmla="*/ 114151 h 739466"/>
              <a:gd name="connsiteX1440" fmla="*/ 261230 w 11502997"/>
              <a:gd name="connsiteY1440" fmla="*/ 113193 h 739466"/>
              <a:gd name="connsiteX1441" fmla="*/ 258834 w 11502997"/>
              <a:gd name="connsiteY1441" fmla="*/ 108879 h 739466"/>
              <a:gd name="connsiteX1442" fmla="*/ 260272 w 11502997"/>
              <a:gd name="connsiteY1442" fmla="*/ 99292 h 739466"/>
              <a:gd name="connsiteX1443" fmla="*/ 260751 w 11502997"/>
              <a:gd name="connsiteY1443" fmla="*/ 106482 h 739466"/>
              <a:gd name="connsiteX1444" fmla="*/ 262190 w 11502997"/>
              <a:gd name="connsiteY1444" fmla="*/ 103367 h 739466"/>
              <a:gd name="connsiteX1445" fmla="*/ 260272 w 11502997"/>
              <a:gd name="connsiteY1445" fmla="*/ 99292 h 739466"/>
              <a:gd name="connsiteX1446" fmla="*/ 286635 w 11502997"/>
              <a:gd name="connsiteY1446" fmla="*/ 91624 h 739466"/>
              <a:gd name="connsiteX1447" fmla="*/ 285676 w 11502997"/>
              <a:gd name="connsiteY1447" fmla="*/ 97375 h 739466"/>
              <a:gd name="connsiteX1448" fmla="*/ 287594 w 11502997"/>
              <a:gd name="connsiteY1448" fmla="*/ 102648 h 739466"/>
              <a:gd name="connsiteX1449" fmla="*/ 288312 w 11502997"/>
              <a:gd name="connsiteY1449" fmla="*/ 97375 h 739466"/>
              <a:gd name="connsiteX1450" fmla="*/ 286635 w 11502997"/>
              <a:gd name="connsiteY1450" fmla="*/ 91624 h 739466"/>
              <a:gd name="connsiteX1451" fmla="*/ 282321 w 11502997"/>
              <a:gd name="connsiteY1451" fmla="*/ 82516 h 739466"/>
              <a:gd name="connsiteX1452" fmla="*/ 281362 w 11502997"/>
              <a:gd name="connsiteY1452" fmla="*/ 85392 h 739466"/>
              <a:gd name="connsiteX1453" fmla="*/ 282800 w 11502997"/>
              <a:gd name="connsiteY1453" fmla="*/ 89227 h 739466"/>
              <a:gd name="connsiteX1454" fmla="*/ 283999 w 11502997"/>
              <a:gd name="connsiteY1454" fmla="*/ 86351 h 739466"/>
              <a:gd name="connsiteX1455" fmla="*/ 282321 w 11502997"/>
              <a:gd name="connsiteY1455" fmla="*/ 82516 h 739466"/>
              <a:gd name="connsiteX1456" fmla="*/ 290949 w 11502997"/>
              <a:gd name="connsiteY1456" fmla="*/ 81078 h 739466"/>
              <a:gd name="connsiteX1457" fmla="*/ 290230 w 11502997"/>
              <a:gd name="connsiteY1457" fmla="*/ 88747 h 739466"/>
              <a:gd name="connsiteX1458" fmla="*/ 293824 w 11502997"/>
              <a:gd name="connsiteY1458" fmla="*/ 96417 h 739466"/>
              <a:gd name="connsiteX1459" fmla="*/ 294783 w 11502997"/>
              <a:gd name="connsiteY1459" fmla="*/ 89946 h 739466"/>
              <a:gd name="connsiteX1460" fmla="*/ 293824 w 11502997"/>
              <a:gd name="connsiteY1460" fmla="*/ 82516 h 739466"/>
              <a:gd name="connsiteX1461" fmla="*/ 290949 w 11502997"/>
              <a:gd name="connsiteY1461" fmla="*/ 81078 h 739466"/>
              <a:gd name="connsiteX1462" fmla="*/ 182622 w 11502997"/>
              <a:gd name="connsiteY1462" fmla="*/ 78682 h 739466"/>
              <a:gd name="connsiteX1463" fmla="*/ 181424 w 11502997"/>
              <a:gd name="connsiteY1463" fmla="*/ 81318 h 739466"/>
              <a:gd name="connsiteX1464" fmla="*/ 182622 w 11502997"/>
              <a:gd name="connsiteY1464" fmla="*/ 84913 h 739466"/>
              <a:gd name="connsiteX1465" fmla="*/ 182622 w 11502997"/>
              <a:gd name="connsiteY1465" fmla="*/ 78682 h 739466"/>
              <a:gd name="connsiteX1466" fmla="*/ 297659 w 11502997"/>
              <a:gd name="connsiteY1466" fmla="*/ 54716 h 739466"/>
              <a:gd name="connsiteX1467" fmla="*/ 296461 w 11502997"/>
              <a:gd name="connsiteY1467" fmla="*/ 58550 h 739466"/>
              <a:gd name="connsiteX1468" fmla="*/ 296701 w 11502997"/>
              <a:gd name="connsiteY1468" fmla="*/ 63343 h 739466"/>
              <a:gd name="connsiteX1469" fmla="*/ 297692 w 11502997"/>
              <a:gd name="connsiteY1469" fmla="*/ 63060 h 739466"/>
              <a:gd name="connsiteX1470" fmla="*/ 297692 w 11502997"/>
              <a:gd name="connsiteY1470" fmla="*/ 54775 h 739466"/>
              <a:gd name="connsiteX1471" fmla="*/ 229116 w 11502997"/>
              <a:gd name="connsiteY1471" fmla="*/ 43212 h 739466"/>
              <a:gd name="connsiteX1472" fmla="*/ 229595 w 11502997"/>
              <a:gd name="connsiteY1472" fmla="*/ 53278 h 739466"/>
              <a:gd name="connsiteX1473" fmla="*/ 230794 w 11502997"/>
              <a:gd name="connsiteY1473" fmla="*/ 48724 h 739466"/>
              <a:gd name="connsiteX1474" fmla="*/ 229116 w 11502997"/>
              <a:gd name="connsiteY1474" fmla="*/ 43212 h 739466"/>
              <a:gd name="connsiteX1475" fmla="*/ 179746 w 11502997"/>
              <a:gd name="connsiteY1475" fmla="*/ 42732 h 739466"/>
              <a:gd name="connsiteX1476" fmla="*/ 179027 w 11502997"/>
              <a:gd name="connsiteY1476" fmla="*/ 48724 h 739466"/>
              <a:gd name="connsiteX1477" fmla="*/ 181184 w 11502997"/>
              <a:gd name="connsiteY1477" fmla="*/ 55195 h 739466"/>
              <a:gd name="connsiteX1478" fmla="*/ 182622 w 11502997"/>
              <a:gd name="connsiteY1478" fmla="*/ 49922 h 739466"/>
              <a:gd name="connsiteX1479" fmla="*/ 179746 w 11502997"/>
              <a:gd name="connsiteY1479" fmla="*/ 42732 h 739466"/>
              <a:gd name="connsiteX1480" fmla="*/ 197997 w 11502997"/>
              <a:gd name="connsiteY1480" fmla="*/ 0 h 739466"/>
              <a:gd name="connsiteX1481" fmla="*/ 4060307 w 11502997"/>
              <a:gd name="connsiteY1481" fmla="*/ 0 h 739466"/>
              <a:gd name="connsiteX1482" fmla="*/ 4866972 w 11502997"/>
              <a:gd name="connsiteY1482" fmla="*/ 0 h 739466"/>
              <a:gd name="connsiteX1483" fmla="*/ 11502997 w 11502997"/>
              <a:gd name="connsiteY1483" fmla="*/ 0 h 739466"/>
              <a:gd name="connsiteX1484" fmla="*/ 11502997 w 11502997"/>
              <a:gd name="connsiteY1484" fmla="*/ 739466 h 739466"/>
              <a:gd name="connsiteX1485" fmla="*/ 4866972 w 11502997"/>
              <a:gd name="connsiteY1485" fmla="*/ 739466 h 739466"/>
              <a:gd name="connsiteX1486" fmla="*/ 4109753 w 11502997"/>
              <a:gd name="connsiteY1486" fmla="*/ 739466 h 739466"/>
              <a:gd name="connsiteX1487" fmla="*/ 4107111 w 11502997"/>
              <a:gd name="connsiteY1487" fmla="*/ 739466 h 739466"/>
              <a:gd name="connsiteX1488" fmla="*/ 4075886 w 11502997"/>
              <a:gd name="connsiteY1488" fmla="*/ 739466 h 739466"/>
              <a:gd name="connsiteX1489" fmla="*/ 4036171 w 11502997"/>
              <a:gd name="connsiteY1489" fmla="*/ 739466 h 739466"/>
              <a:gd name="connsiteX1490" fmla="*/ 4014225 w 11502997"/>
              <a:gd name="connsiteY1490" fmla="*/ 739466 h 739466"/>
              <a:gd name="connsiteX1491" fmla="*/ 4006859 w 11502997"/>
              <a:gd name="connsiteY1491" fmla="*/ 739466 h 739466"/>
              <a:gd name="connsiteX1492" fmla="*/ 4004238 w 11502997"/>
              <a:gd name="connsiteY1492" fmla="*/ 739466 h 739466"/>
              <a:gd name="connsiteX1493" fmla="*/ 3995792 w 11502997"/>
              <a:gd name="connsiteY1493" fmla="*/ 739466 h 739466"/>
              <a:gd name="connsiteX1494" fmla="*/ 3987335 w 11502997"/>
              <a:gd name="connsiteY1494" fmla="*/ 739466 h 739466"/>
              <a:gd name="connsiteX1495" fmla="*/ 3986022 w 11502997"/>
              <a:gd name="connsiteY1495" fmla="*/ 739466 h 739466"/>
              <a:gd name="connsiteX1496" fmla="*/ 3965407 w 11502997"/>
              <a:gd name="connsiteY1496" fmla="*/ 739466 h 739466"/>
              <a:gd name="connsiteX1497" fmla="*/ 3956151 w 11502997"/>
              <a:gd name="connsiteY1497" fmla="*/ 739466 h 739466"/>
              <a:gd name="connsiteX1498" fmla="*/ 3954147 w 11502997"/>
              <a:gd name="connsiteY1498" fmla="*/ 739466 h 739466"/>
              <a:gd name="connsiteX1499" fmla="*/ 229016 w 11502997"/>
              <a:gd name="connsiteY1499" fmla="*/ 739466 h 739466"/>
              <a:gd name="connsiteX1500" fmla="*/ 228876 w 11502997"/>
              <a:gd name="connsiteY1500" fmla="*/ 739187 h 739466"/>
              <a:gd name="connsiteX1501" fmla="*/ 227199 w 11502997"/>
              <a:gd name="connsiteY1501" fmla="*/ 735353 h 739466"/>
              <a:gd name="connsiteX1502" fmla="*/ 227199 w 11502997"/>
              <a:gd name="connsiteY1502" fmla="*/ 739187 h 739466"/>
              <a:gd name="connsiteX1503" fmla="*/ 227358 w 11502997"/>
              <a:gd name="connsiteY1503" fmla="*/ 739466 h 739466"/>
              <a:gd name="connsiteX1504" fmla="*/ 207770 w 11502997"/>
              <a:gd name="connsiteY1504" fmla="*/ 739466 h 739466"/>
              <a:gd name="connsiteX1505" fmla="*/ 207547 w 11502997"/>
              <a:gd name="connsiteY1505" fmla="*/ 736791 h 739466"/>
              <a:gd name="connsiteX1506" fmla="*/ 207547 w 11502997"/>
              <a:gd name="connsiteY1506" fmla="*/ 731518 h 739466"/>
              <a:gd name="connsiteX1507" fmla="*/ 208985 w 11502997"/>
              <a:gd name="connsiteY1507" fmla="*/ 732477 h 739466"/>
              <a:gd name="connsiteX1508" fmla="*/ 209464 w 11502997"/>
              <a:gd name="connsiteY1508" fmla="*/ 734874 h 739466"/>
              <a:gd name="connsiteX1509" fmla="*/ 210902 w 11502997"/>
              <a:gd name="connsiteY1509" fmla="*/ 731518 h 739466"/>
              <a:gd name="connsiteX1510" fmla="*/ 212340 w 11502997"/>
              <a:gd name="connsiteY1510" fmla="*/ 730080 h 739466"/>
              <a:gd name="connsiteX1511" fmla="*/ 212340 w 11502997"/>
              <a:gd name="connsiteY1511" fmla="*/ 721453 h 739466"/>
              <a:gd name="connsiteX1512" fmla="*/ 213538 w 11502997"/>
              <a:gd name="connsiteY1512" fmla="*/ 711626 h 739466"/>
              <a:gd name="connsiteX1513" fmla="*/ 214257 w 11502997"/>
              <a:gd name="connsiteY1513" fmla="*/ 701321 h 739466"/>
              <a:gd name="connsiteX1514" fmla="*/ 212819 w 11502997"/>
              <a:gd name="connsiteY1514" fmla="*/ 691735 h 739466"/>
              <a:gd name="connsiteX1515" fmla="*/ 214017 w 11502997"/>
              <a:gd name="connsiteY1515" fmla="*/ 693652 h 739466"/>
              <a:gd name="connsiteX1516" fmla="*/ 215216 w 11502997"/>
              <a:gd name="connsiteY1516" fmla="*/ 697726 h 739466"/>
              <a:gd name="connsiteX1517" fmla="*/ 215935 w 11502997"/>
              <a:gd name="connsiteY1517" fmla="*/ 702040 h 739466"/>
              <a:gd name="connsiteX1518" fmla="*/ 216175 w 11502997"/>
              <a:gd name="connsiteY1518" fmla="*/ 704197 h 739466"/>
              <a:gd name="connsiteX1519" fmla="*/ 216654 w 11502997"/>
              <a:gd name="connsiteY1519" fmla="*/ 704437 h 739466"/>
              <a:gd name="connsiteX1520" fmla="*/ 216414 w 11502997"/>
              <a:gd name="connsiteY1520" fmla="*/ 698445 h 739466"/>
              <a:gd name="connsiteX1521" fmla="*/ 215695 w 11502997"/>
              <a:gd name="connsiteY1521" fmla="*/ 690297 h 739466"/>
              <a:gd name="connsiteX1522" fmla="*/ 215216 w 11502997"/>
              <a:gd name="connsiteY1522" fmla="*/ 684545 h 739466"/>
              <a:gd name="connsiteX1523" fmla="*/ 214737 w 11502997"/>
              <a:gd name="connsiteY1523" fmla="*/ 686462 h 739466"/>
              <a:gd name="connsiteX1524" fmla="*/ 214017 w 11502997"/>
              <a:gd name="connsiteY1524" fmla="*/ 676396 h 739466"/>
              <a:gd name="connsiteX1525" fmla="*/ 213299 w 11502997"/>
              <a:gd name="connsiteY1525" fmla="*/ 662975 h 739466"/>
              <a:gd name="connsiteX1526" fmla="*/ 209943 w 11502997"/>
              <a:gd name="connsiteY1526" fmla="*/ 663455 h 739466"/>
              <a:gd name="connsiteX1527" fmla="*/ 212100 w 11502997"/>
              <a:gd name="connsiteY1527" fmla="*/ 661777 h 739466"/>
              <a:gd name="connsiteX1528" fmla="*/ 211860 w 11502997"/>
              <a:gd name="connsiteY1528" fmla="*/ 658661 h 739466"/>
              <a:gd name="connsiteX1529" fmla="*/ 210422 w 11502997"/>
              <a:gd name="connsiteY1529" fmla="*/ 659620 h 739466"/>
              <a:gd name="connsiteX1530" fmla="*/ 211142 w 11502997"/>
              <a:gd name="connsiteY1530" fmla="*/ 657942 h 739466"/>
              <a:gd name="connsiteX1531" fmla="*/ 212100 w 11502997"/>
              <a:gd name="connsiteY1531" fmla="*/ 655066 h 739466"/>
              <a:gd name="connsiteX1532" fmla="*/ 211381 w 11502997"/>
              <a:gd name="connsiteY1532" fmla="*/ 651471 h 739466"/>
              <a:gd name="connsiteX1533" fmla="*/ 211381 w 11502997"/>
              <a:gd name="connsiteY1533" fmla="*/ 653868 h 739466"/>
              <a:gd name="connsiteX1534" fmla="*/ 210183 w 11502997"/>
              <a:gd name="connsiteY1534" fmla="*/ 640207 h 739466"/>
              <a:gd name="connsiteX1535" fmla="*/ 213299 w 11502997"/>
              <a:gd name="connsiteY1535" fmla="*/ 627985 h 739466"/>
              <a:gd name="connsiteX1536" fmla="*/ 210902 w 11502997"/>
              <a:gd name="connsiteY1536" fmla="*/ 627026 h 739466"/>
              <a:gd name="connsiteX1537" fmla="*/ 210902 w 11502997"/>
              <a:gd name="connsiteY1537" fmla="*/ 630860 h 739466"/>
              <a:gd name="connsiteX1538" fmla="*/ 209704 w 11502997"/>
              <a:gd name="connsiteY1538" fmla="*/ 621993 h 739466"/>
              <a:gd name="connsiteX1539" fmla="*/ 214257 w 11502997"/>
              <a:gd name="connsiteY1539" fmla="*/ 614084 h 739466"/>
              <a:gd name="connsiteX1540" fmla="*/ 219530 w 11502997"/>
              <a:gd name="connsiteY1540" fmla="*/ 606655 h 739466"/>
              <a:gd name="connsiteX1541" fmla="*/ 220967 w 11502997"/>
              <a:gd name="connsiteY1541" fmla="*/ 599226 h 739466"/>
              <a:gd name="connsiteX1542" fmla="*/ 230074 w 11502997"/>
              <a:gd name="connsiteY1542" fmla="*/ 590597 h 739466"/>
              <a:gd name="connsiteX1543" fmla="*/ 237264 w 11502997"/>
              <a:gd name="connsiteY1543" fmla="*/ 577895 h 739466"/>
              <a:gd name="connsiteX1544" fmla="*/ 243736 w 11502997"/>
              <a:gd name="connsiteY1544" fmla="*/ 563995 h 739466"/>
              <a:gd name="connsiteX1545" fmla="*/ 251165 w 11502997"/>
              <a:gd name="connsiteY1545" fmla="*/ 551773 h 739466"/>
              <a:gd name="connsiteX1546" fmla="*/ 235347 w 11502997"/>
              <a:gd name="connsiteY1546" fmla="*/ 570466 h 739466"/>
              <a:gd name="connsiteX1547" fmla="*/ 221447 w 11502997"/>
              <a:gd name="connsiteY1547" fmla="*/ 591556 h 739466"/>
              <a:gd name="connsiteX1548" fmla="*/ 220967 w 11502997"/>
              <a:gd name="connsiteY1548" fmla="*/ 587002 h 739466"/>
              <a:gd name="connsiteX1549" fmla="*/ 224802 w 11502997"/>
              <a:gd name="connsiteY1549" fmla="*/ 582449 h 739466"/>
              <a:gd name="connsiteX1550" fmla="*/ 224562 w 11502997"/>
              <a:gd name="connsiteY1550" fmla="*/ 576218 h 739466"/>
              <a:gd name="connsiteX1551" fmla="*/ 227199 w 11502997"/>
              <a:gd name="connsiteY1551" fmla="*/ 570945 h 739466"/>
              <a:gd name="connsiteX1552" fmla="*/ 229356 w 11502997"/>
              <a:gd name="connsiteY1552" fmla="*/ 566152 h 739466"/>
              <a:gd name="connsiteX1553" fmla="*/ 228157 w 11502997"/>
              <a:gd name="connsiteY1553" fmla="*/ 560880 h 739466"/>
              <a:gd name="connsiteX1554" fmla="*/ 230314 w 11502997"/>
              <a:gd name="connsiteY1554" fmla="*/ 557285 h 739466"/>
              <a:gd name="connsiteX1555" fmla="*/ 231992 w 11502997"/>
              <a:gd name="connsiteY1555" fmla="*/ 553690 h 739466"/>
              <a:gd name="connsiteX1556" fmla="*/ 233430 w 11502997"/>
              <a:gd name="connsiteY1556" fmla="*/ 555128 h 739466"/>
              <a:gd name="connsiteX1557" fmla="*/ 235347 w 11502997"/>
              <a:gd name="connsiteY1557" fmla="*/ 555607 h 739466"/>
              <a:gd name="connsiteX1558" fmla="*/ 233909 w 11502997"/>
              <a:gd name="connsiteY1558" fmla="*/ 550814 h 739466"/>
              <a:gd name="connsiteX1559" fmla="*/ 235826 w 11502997"/>
              <a:gd name="connsiteY1559" fmla="*/ 546021 h 739466"/>
              <a:gd name="connsiteX1560" fmla="*/ 234868 w 11502997"/>
              <a:gd name="connsiteY1560" fmla="*/ 545781 h 739466"/>
              <a:gd name="connsiteX1561" fmla="*/ 233909 w 11502997"/>
              <a:gd name="connsiteY1561" fmla="*/ 545062 h 739466"/>
              <a:gd name="connsiteX1562" fmla="*/ 234868 w 11502997"/>
              <a:gd name="connsiteY1562" fmla="*/ 543144 h 739466"/>
              <a:gd name="connsiteX1563" fmla="*/ 237264 w 11502997"/>
              <a:gd name="connsiteY1563" fmla="*/ 541707 h 739466"/>
              <a:gd name="connsiteX1564" fmla="*/ 236306 w 11502997"/>
              <a:gd name="connsiteY1564" fmla="*/ 540988 h 739466"/>
              <a:gd name="connsiteX1565" fmla="*/ 234389 w 11502997"/>
              <a:gd name="connsiteY1565" fmla="*/ 541707 h 739466"/>
              <a:gd name="connsiteX1566" fmla="*/ 239421 w 11502997"/>
              <a:gd name="connsiteY1566" fmla="*/ 531402 h 739466"/>
              <a:gd name="connsiteX1567" fmla="*/ 244454 w 11502997"/>
              <a:gd name="connsiteY1567" fmla="*/ 521096 h 739466"/>
              <a:gd name="connsiteX1568" fmla="*/ 239661 w 11502997"/>
              <a:gd name="connsiteY1568" fmla="*/ 522534 h 739466"/>
              <a:gd name="connsiteX1569" fmla="*/ 237744 w 11502997"/>
              <a:gd name="connsiteY1569" fmla="*/ 530442 h 739466"/>
              <a:gd name="connsiteX1570" fmla="*/ 231034 w 11502997"/>
              <a:gd name="connsiteY1570" fmla="*/ 534037 h 739466"/>
              <a:gd name="connsiteX1571" fmla="*/ 231034 w 11502997"/>
              <a:gd name="connsiteY1571" fmla="*/ 535955 h 739466"/>
              <a:gd name="connsiteX1572" fmla="*/ 231034 w 11502997"/>
              <a:gd name="connsiteY1572" fmla="*/ 537872 h 739466"/>
              <a:gd name="connsiteX1573" fmla="*/ 228397 w 11502997"/>
              <a:gd name="connsiteY1573" fmla="*/ 539071 h 739466"/>
              <a:gd name="connsiteX1574" fmla="*/ 226719 w 11502997"/>
              <a:gd name="connsiteY1574" fmla="*/ 537393 h 739466"/>
              <a:gd name="connsiteX1575" fmla="*/ 227199 w 11502997"/>
              <a:gd name="connsiteY1575" fmla="*/ 540269 h 739466"/>
              <a:gd name="connsiteX1576" fmla="*/ 230074 w 11502997"/>
              <a:gd name="connsiteY1576" fmla="*/ 542186 h 739466"/>
              <a:gd name="connsiteX1577" fmla="*/ 225042 w 11502997"/>
              <a:gd name="connsiteY1577" fmla="*/ 546500 h 739466"/>
              <a:gd name="connsiteX1578" fmla="*/ 221447 w 11502997"/>
              <a:gd name="connsiteY1578" fmla="*/ 544343 h 739466"/>
              <a:gd name="connsiteX1579" fmla="*/ 221447 w 11502997"/>
              <a:gd name="connsiteY1579" fmla="*/ 539310 h 739466"/>
              <a:gd name="connsiteX1580" fmla="*/ 227199 w 11502997"/>
              <a:gd name="connsiteY1580" fmla="*/ 535476 h 739466"/>
              <a:gd name="connsiteX1581" fmla="*/ 224562 w 11502997"/>
              <a:gd name="connsiteY1581" fmla="*/ 529484 h 739466"/>
              <a:gd name="connsiteX1582" fmla="*/ 229116 w 11502997"/>
              <a:gd name="connsiteY1582" fmla="*/ 523492 h 739466"/>
              <a:gd name="connsiteX1583" fmla="*/ 229116 w 11502997"/>
              <a:gd name="connsiteY1583" fmla="*/ 514385 h 739466"/>
              <a:gd name="connsiteX1584" fmla="*/ 233430 w 11502997"/>
              <a:gd name="connsiteY1584" fmla="*/ 506716 h 739466"/>
              <a:gd name="connsiteX1585" fmla="*/ 237264 w 11502997"/>
              <a:gd name="connsiteY1585" fmla="*/ 507675 h 739466"/>
              <a:gd name="connsiteX1586" fmla="*/ 241099 w 11502997"/>
              <a:gd name="connsiteY1586" fmla="*/ 506237 h 739466"/>
              <a:gd name="connsiteX1587" fmla="*/ 240141 w 11502997"/>
              <a:gd name="connsiteY1587" fmla="*/ 503361 h 739466"/>
              <a:gd name="connsiteX1588" fmla="*/ 236306 w 11502997"/>
              <a:gd name="connsiteY1588" fmla="*/ 504080 h 739466"/>
              <a:gd name="connsiteX1589" fmla="*/ 233909 w 11502997"/>
              <a:gd name="connsiteY1589" fmla="*/ 502882 h 739466"/>
              <a:gd name="connsiteX1590" fmla="*/ 230794 w 11502997"/>
              <a:gd name="connsiteY1590" fmla="*/ 504799 h 739466"/>
              <a:gd name="connsiteX1591" fmla="*/ 229835 w 11502997"/>
              <a:gd name="connsiteY1591" fmla="*/ 506956 h 739466"/>
              <a:gd name="connsiteX1592" fmla="*/ 229116 w 11502997"/>
              <a:gd name="connsiteY1592" fmla="*/ 509113 h 739466"/>
              <a:gd name="connsiteX1593" fmla="*/ 226719 w 11502997"/>
              <a:gd name="connsiteY1593" fmla="*/ 511030 h 739466"/>
              <a:gd name="connsiteX1594" fmla="*/ 225761 w 11502997"/>
              <a:gd name="connsiteY1594" fmla="*/ 523013 h 739466"/>
              <a:gd name="connsiteX1595" fmla="*/ 221447 w 11502997"/>
              <a:gd name="connsiteY1595" fmla="*/ 533559 h 739466"/>
              <a:gd name="connsiteX1596" fmla="*/ 220249 w 11502997"/>
              <a:gd name="connsiteY1596" fmla="*/ 532120 h 739466"/>
              <a:gd name="connsiteX1597" fmla="*/ 220967 w 11502997"/>
              <a:gd name="connsiteY1597" fmla="*/ 529244 h 739466"/>
              <a:gd name="connsiteX1598" fmla="*/ 220249 w 11502997"/>
              <a:gd name="connsiteY1598" fmla="*/ 529244 h 739466"/>
              <a:gd name="connsiteX1599" fmla="*/ 219530 w 11502997"/>
              <a:gd name="connsiteY1599" fmla="*/ 530203 h 739466"/>
              <a:gd name="connsiteX1600" fmla="*/ 216893 w 11502997"/>
              <a:gd name="connsiteY1600" fmla="*/ 525410 h 739466"/>
              <a:gd name="connsiteX1601" fmla="*/ 217372 w 11502997"/>
              <a:gd name="connsiteY1601" fmla="*/ 518220 h 739466"/>
              <a:gd name="connsiteX1602" fmla="*/ 219530 w 11502997"/>
              <a:gd name="connsiteY1602" fmla="*/ 510790 h 739466"/>
              <a:gd name="connsiteX1603" fmla="*/ 222406 w 11502997"/>
              <a:gd name="connsiteY1603" fmla="*/ 504799 h 739466"/>
              <a:gd name="connsiteX1604" fmla="*/ 220967 w 11502997"/>
              <a:gd name="connsiteY1604" fmla="*/ 505278 h 739466"/>
              <a:gd name="connsiteX1605" fmla="*/ 219530 w 11502997"/>
              <a:gd name="connsiteY1605" fmla="*/ 505758 h 739466"/>
              <a:gd name="connsiteX1606" fmla="*/ 220009 w 11502997"/>
              <a:gd name="connsiteY1606" fmla="*/ 504080 h 739466"/>
              <a:gd name="connsiteX1607" fmla="*/ 220489 w 11502997"/>
              <a:gd name="connsiteY1607" fmla="*/ 502403 h 739466"/>
              <a:gd name="connsiteX1608" fmla="*/ 224084 w 11502997"/>
              <a:gd name="connsiteY1608" fmla="*/ 503601 h 739466"/>
              <a:gd name="connsiteX1609" fmla="*/ 228637 w 11502997"/>
              <a:gd name="connsiteY1609" fmla="*/ 502882 h 739466"/>
              <a:gd name="connsiteX1610" fmla="*/ 221927 w 11502997"/>
              <a:gd name="connsiteY1610" fmla="*/ 500964 h 739466"/>
              <a:gd name="connsiteX1611" fmla="*/ 222406 w 11502997"/>
              <a:gd name="connsiteY1611" fmla="*/ 497130 h 739466"/>
              <a:gd name="connsiteX1612" fmla="*/ 223364 w 11502997"/>
              <a:gd name="connsiteY1612" fmla="*/ 493296 h 739466"/>
              <a:gd name="connsiteX1613" fmla="*/ 224084 w 11502997"/>
              <a:gd name="connsiteY1613" fmla="*/ 494254 h 739466"/>
              <a:gd name="connsiteX1614" fmla="*/ 224323 w 11502997"/>
              <a:gd name="connsiteY1614" fmla="*/ 497130 h 739466"/>
              <a:gd name="connsiteX1615" fmla="*/ 229116 w 11502997"/>
              <a:gd name="connsiteY1615" fmla="*/ 495213 h 739466"/>
              <a:gd name="connsiteX1616" fmla="*/ 228637 w 11502997"/>
              <a:gd name="connsiteY1616" fmla="*/ 489940 h 739466"/>
              <a:gd name="connsiteX1617" fmla="*/ 231992 w 11502997"/>
              <a:gd name="connsiteY1617" fmla="*/ 486106 h 739466"/>
              <a:gd name="connsiteX1618" fmla="*/ 230074 w 11502997"/>
              <a:gd name="connsiteY1618" fmla="*/ 485147 h 739466"/>
              <a:gd name="connsiteX1619" fmla="*/ 227199 w 11502997"/>
              <a:gd name="connsiteY1619" fmla="*/ 485147 h 739466"/>
              <a:gd name="connsiteX1620" fmla="*/ 227678 w 11502997"/>
              <a:gd name="connsiteY1620" fmla="*/ 486106 h 739466"/>
              <a:gd name="connsiteX1621" fmla="*/ 228157 w 11502997"/>
              <a:gd name="connsiteY1621" fmla="*/ 487544 h 739466"/>
              <a:gd name="connsiteX1622" fmla="*/ 224802 w 11502997"/>
              <a:gd name="connsiteY1622" fmla="*/ 488981 h 739466"/>
              <a:gd name="connsiteX1623" fmla="*/ 225521 w 11502997"/>
              <a:gd name="connsiteY1623" fmla="*/ 485147 h 739466"/>
              <a:gd name="connsiteX1624" fmla="*/ 224802 w 11502997"/>
              <a:gd name="connsiteY1624" fmla="*/ 480833 h 739466"/>
              <a:gd name="connsiteX1625" fmla="*/ 223604 w 11502997"/>
              <a:gd name="connsiteY1625" fmla="*/ 481552 h 739466"/>
              <a:gd name="connsiteX1626" fmla="*/ 222406 w 11502997"/>
              <a:gd name="connsiteY1626" fmla="*/ 482750 h 739466"/>
              <a:gd name="connsiteX1627" fmla="*/ 220967 w 11502997"/>
              <a:gd name="connsiteY1627" fmla="*/ 481552 h 739466"/>
              <a:gd name="connsiteX1628" fmla="*/ 219050 w 11502997"/>
              <a:gd name="connsiteY1628" fmla="*/ 481792 h 739466"/>
              <a:gd name="connsiteX1629" fmla="*/ 221447 w 11502997"/>
              <a:gd name="connsiteY1629" fmla="*/ 484667 h 739466"/>
              <a:gd name="connsiteX1630" fmla="*/ 218092 w 11502997"/>
              <a:gd name="connsiteY1630" fmla="*/ 488023 h 739466"/>
              <a:gd name="connsiteX1631" fmla="*/ 216893 w 11502997"/>
              <a:gd name="connsiteY1631" fmla="*/ 482511 h 739466"/>
              <a:gd name="connsiteX1632" fmla="*/ 215695 w 11502997"/>
              <a:gd name="connsiteY1632" fmla="*/ 475560 h 739466"/>
              <a:gd name="connsiteX1633" fmla="*/ 214976 w 11502997"/>
              <a:gd name="connsiteY1633" fmla="*/ 469569 h 739466"/>
              <a:gd name="connsiteX1634" fmla="*/ 215216 w 11502997"/>
              <a:gd name="connsiteY1634" fmla="*/ 465974 h 739466"/>
              <a:gd name="connsiteX1635" fmla="*/ 215216 w 11502997"/>
              <a:gd name="connsiteY1635" fmla="*/ 459024 h 739466"/>
              <a:gd name="connsiteX1636" fmla="*/ 221927 w 11502997"/>
              <a:gd name="connsiteY1636" fmla="*/ 456388 h 739466"/>
              <a:gd name="connsiteX1637" fmla="*/ 221447 w 11502997"/>
              <a:gd name="connsiteY1637" fmla="*/ 454710 h 739466"/>
              <a:gd name="connsiteX1638" fmla="*/ 220009 w 11502997"/>
              <a:gd name="connsiteY1638" fmla="*/ 453511 h 739466"/>
              <a:gd name="connsiteX1639" fmla="*/ 223604 w 11502997"/>
              <a:gd name="connsiteY1639" fmla="*/ 454470 h 739466"/>
              <a:gd name="connsiteX1640" fmla="*/ 222885 w 11502997"/>
              <a:gd name="connsiteY1640" fmla="*/ 456867 h 739466"/>
              <a:gd name="connsiteX1641" fmla="*/ 220728 w 11502997"/>
              <a:gd name="connsiteY1641" fmla="*/ 459982 h 739466"/>
              <a:gd name="connsiteX1642" fmla="*/ 220489 w 11502997"/>
              <a:gd name="connsiteY1642" fmla="*/ 463098 h 739466"/>
              <a:gd name="connsiteX1643" fmla="*/ 218332 w 11502997"/>
              <a:gd name="connsiteY1643" fmla="*/ 461420 h 739466"/>
              <a:gd name="connsiteX1644" fmla="*/ 216654 w 11502997"/>
              <a:gd name="connsiteY1644" fmla="*/ 460222 h 739466"/>
              <a:gd name="connsiteX1645" fmla="*/ 216654 w 11502997"/>
              <a:gd name="connsiteY1645" fmla="*/ 462619 h 739466"/>
              <a:gd name="connsiteX1646" fmla="*/ 218332 w 11502997"/>
              <a:gd name="connsiteY1646" fmla="*/ 464296 h 739466"/>
              <a:gd name="connsiteX1647" fmla="*/ 219050 w 11502997"/>
              <a:gd name="connsiteY1647" fmla="*/ 465734 h 739466"/>
              <a:gd name="connsiteX1648" fmla="*/ 217133 w 11502997"/>
              <a:gd name="connsiteY1648" fmla="*/ 467412 h 739466"/>
              <a:gd name="connsiteX1649" fmla="*/ 218811 w 11502997"/>
              <a:gd name="connsiteY1649" fmla="*/ 468610 h 739466"/>
              <a:gd name="connsiteX1650" fmla="*/ 220489 w 11502997"/>
              <a:gd name="connsiteY1650" fmla="*/ 471247 h 739466"/>
              <a:gd name="connsiteX1651" fmla="*/ 223364 w 11502997"/>
              <a:gd name="connsiteY1651" fmla="*/ 470767 h 739466"/>
              <a:gd name="connsiteX1652" fmla="*/ 226240 w 11502997"/>
              <a:gd name="connsiteY1652" fmla="*/ 473164 h 739466"/>
              <a:gd name="connsiteX1653" fmla="*/ 224084 w 11502997"/>
              <a:gd name="connsiteY1653" fmla="*/ 474602 h 739466"/>
              <a:gd name="connsiteX1654" fmla="*/ 223844 w 11502997"/>
              <a:gd name="connsiteY1654" fmla="*/ 477957 h 739466"/>
              <a:gd name="connsiteX1655" fmla="*/ 227199 w 11502997"/>
              <a:gd name="connsiteY1655" fmla="*/ 476519 h 739466"/>
              <a:gd name="connsiteX1656" fmla="*/ 227678 w 11502997"/>
              <a:gd name="connsiteY1656" fmla="*/ 479634 h 739466"/>
              <a:gd name="connsiteX1657" fmla="*/ 225761 w 11502997"/>
              <a:gd name="connsiteY1657" fmla="*/ 481312 h 739466"/>
              <a:gd name="connsiteX1658" fmla="*/ 232471 w 11502997"/>
              <a:gd name="connsiteY1658" fmla="*/ 483229 h 739466"/>
              <a:gd name="connsiteX1659" fmla="*/ 230074 w 11502997"/>
              <a:gd name="connsiteY1659" fmla="*/ 480354 h 739466"/>
              <a:gd name="connsiteX1660" fmla="*/ 231992 w 11502997"/>
              <a:gd name="connsiteY1660" fmla="*/ 477957 h 739466"/>
              <a:gd name="connsiteX1661" fmla="*/ 229835 w 11502997"/>
              <a:gd name="connsiteY1661" fmla="*/ 475081 h 739466"/>
              <a:gd name="connsiteX1662" fmla="*/ 227199 w 11502997"/>
              <a:gd name="connsiteY1662" fmla="*/ 474122 h 739466"/>
              <a:gd name="connsiteX1663" fmla="*/ 231034 w 11502997"/>
              <a:gd name="connsiteY1663" fmla="*/ 472684 h 739466"/>
              <a:gd name="connsiteX1664" fmla="*/ 233670 w 11502997"/>
              <a:gd name="connsiteY1664" fmla="*/ 477238 h 739466"/>
              <a:gd name="connsiteX1665" fmla="*/ 235587 w 11502997"/>
              <a:gd name="connsiteY1665" fmla="*/ 483469 h 739466"/>
              <a:gd name="connsiteX1666" fmla="*/ 237264 w 11502997"/>
              <a:gd name="connsiteY1666" fmla="*/ 487544 h 739466"/>
              <a:gd name="connsiteX1667" fmla="*/ 235347 w 11502997"/>
              <a:gd name="connsiteY1667" fmla="*/ 491138 h 739466"/>
              <a:gd name="connsiteX1668" fmla="*/ 235347 w 11502997"/>
              <a:gd name="connsiteY1668" fmla="*/ 496171 h 739466"/>
              <a:gd name="connsiteX1669" fmla="*/ 231034 w 11502997"/>
              <a:gd name="connsiteY1669" fmla="*/ 496890 h 739466"/>
              <a:gd name="connsiteX1670" fmla="*/ 227199 w 11502997"/>
              <a:gd name="connsiteY1670" fmla="*/ 498088 h 739466"/>
              <a:gd name="connsiteX1671" fmla="*/ 232711 w 11502997"/>
              <a:gd name="connsiteY1671" fmla="*/ 500485 h 739466"/>
              <a:gd name="connsiteX1672" fmla="*/ 239182 w 11502997"/>
              <a:gd name="connsiteY1672" fmla="*/ 501444 h 739466"/>
              <a:gd name="connsiteX1673" fmla="*/ 237744 w 11502997"/>
              <a:gd name="connsiteY1673" fmla="*/ 496890 h 739466"/>
              <a:gd name="connsiteX1674" fmla="*/ 242058 w 11502997"/>
              <a:gd name="connsiteY1674" fmla="*/ 494733 h 739466"/>
              <a:gd name="connsiteX1675" fmla="*/ 242058 w 11502997"/>
              <a:gd name="connsiteY1675" fmla="*/ 492816 h 739466"/>
              <a:gd name="connsiteX1676" fmla="*/ 241099 w 11502997"/>
              <a:gd name="connsiteY1676" fmla="*/ 491138 h 739466"/>
              <a:gd name="connsiteX1677" fmla="*/ 239661 w 11502997"/>
              <a:gd name="connsiteY1677" fmla="*/ 490419 h 739466"/>
              <a:gd name="connsiteX1678" fmla="*/ 239182 w 11502997"/>
              <a:gd name="connsiteY1678" fmla="*/ 488742 h 739466"/>
              <a:gd name="connsiteX1679" fmla="*/ 238703 w 11502997"/>
              <a:gd name="connsiteY1679" fmla="*/ 486584 h 739466"/>
              <a:gd name="connsiteX1680" fmla="*/ 241099 w 11502997"/>
              <a:gd name="connsiteY1680" fmla="*/ 487544 h 739466"/>
              <a:gd name="connsiteX1681" fmla="*/ 241578 w 11502997"/>
              <a:gd name="connsiteY1681" fmla="*/ 490899 h 739466"/>
              <a:gd name="connsiteX1682" fmla="*/ 243736 w 11502997"/>
              <a:gd name="connsiteY1682" fmla="*/ 490899 h 739466"/>
              <a:gd name="connsiteX1683" fmla="*/ 245893 w 11502997"/>
              <a:gd name="connsiteY1683" fmla="*/ 491378 h 739466"/>
              <a:gd name="connsiteX1684" fmla="*/ 245173 w 11502997"/>
              <a:gd name="connsiteY1684" fmla="*/ 488262 h 739466"/>
              <a:gd name="connsiteX1685" fmla="*/ 244454 w 11502997"/>
              <a:gd name="connsiteY1685" fmla="*/ 484667 h 739466"/>
              <a:gd name="connsiteX1686" fmla="*/ 243016 w 11502997"/>
              <a:gd name="connsiteY1686" fmla="*/ 484428 h 739466"/>
              <a:gd name="connsiteX1687" fmla="*/ 241578 w 11502997"/>
              <a:gd name="connsiteY1687" fmla="*/ 485626 h 739466"/>
              <a:gd name="connsiteX1688" fmla="*/ 241339 w 11502997"/>
              <a:gd name="connsiteY1688" fmla="*/ 482990 h 739466"/>
              <a:gd name="connsiteX1689" fmla="*/ 244454 w 11502997"/>
              <a:gd name="connsiteY1689" fmla="*/ 481792 h 739466"/>
              <a:gd name="connsiteX1690" fmla="*/ 243975 w 11502997"/>
              <a:gd name="connsiteY1690" fmla="*/ 478197 h 739466"/>
              <a:gd name="connsiteX1691" fmla="*/ 244934 w 11502997"/>
              <a:gd name="connsiteY1691" fmla="*/ 475560 h 739466"/>
              <a:gd name="connsiteX1692" fmla="*/ 242058 w 11502997"/>
              <a:gd name="connsiteY1692" fmla="*/ 476040 h 739466"/>
              <a:gd name="connsiteX1693" fmla="*/ 243496 w 11502997"/>
              <a:gd name="connsiteY1693" fmla="*/ 478916 h 739466"/>
              <a:gd name="connsiteX1694" fmla="*/ 240380 w 11502997"/>
              <a:gd name="connsiteY1694" fmla="*/ 480833 h 739466"/>
              <a:gd name="connsiteX1695" fmla="*/ 240141 w 11502997"/>
              <a:gd name="connsiteY1695" fmla="*/ 483709 h 739466"/>
              <a:gd name="connsiteX1696" fmla="*/ 237504 w 11502997"/>
              <a:gd name="connsiteY1696" fmla="*/ 480833 h 739466"/>
              <a:gd name="connsiteX1697" fmla="*/ 234868 w 11502997"/>
              <a:gd name="connsiteY1697" fmla="*/ 475081 h 739466"/>
              <a:gd name="connsiteX1698" fmla="*/ 238463 w 11502997"/>
              <a:gd name="connsiteY1698" fmla="*/ 475321 h 739466"/>
              <a:gd name="connsiteX1699" fmla="*/ 242537 w 11502997"/>
              <a:gd name="connsiteY1699" fmla="*/ 474602 h 739466"/>
              <a:gd name="connsiteX1700" fmla="*/ 238942 w 11502997"/>
              <a:gd name="connsiteY1700" fmla="*/ 471726 h 739466"/>
              <a:gd name="connsiteX1701" fmla="*/ 235347 w 11502997"/>
              <a:gd name="connsiteY1701" fmla="*/ 474122 h 739466"/>
              <a:gd name="connsiteX1702" fmla="*/ 230554 w 11502997"/>
              <a:gd name="connsiteY1702" fmla="*/ 471247 h 739466"/>
              <a:gd name="connsiteX1703" fmla="*/ 230794 w 11502997"/>
              <a:gd name="connsiteY1703" fmla="*/ 468370 h 739466"/>
              <a:gd name="connsiteX1704" fmla="*/ 228157 w 11502997"/>
              <a:gd name="connsiteY1704" fmla="*/ 465495 h 739466"/>
              <a:gd name="connsiteX1705" fmla="*/ 230794 w 11502997"/>
              <a:gd name="connsiteY1705" fmla="*/ 464775 h 739466"/>
              <a:gd name="connsiteX1706" fmla="*/ 231034 w 11502997"/>
              <a:gd name="connsiteY1706" fmla="*/ 459263 h 739466"/>
              <a:gd name="connsiteX1707" fmla="*/ 228157 w 11502997"/>
              <a:gd name="connsiteY1707" fmla="*/ 460222 h 739466"/>
              <a:gd name="connsiteX1708" fmla="*/ 225282 w 11502997"/>
              <a:gd name="connsiteY1708" fmla="*/ 460222 h 739466"/>
              <a:gd name="connsiteX1709" fmla="*/ 225282 w 11502997"/>
              <a:gd name="connsiteY1709" fmla="*/ 458065 h 739466"/>
              <a:gd name="connsiteX1710" fmla="*/ 224323 w 11502997"/>
              <a:gd name="connsiteY1710" fmla="*/ 456867 h 739466"/>
              <a:gd name="connsiteX1711" fmla="*/ 228876 w 11502997"/>
              <a:gd name="connsiteY1711" fmla="*/ 455668 h 739466"/>
              <a:gd name="connsiteX1712" fmla="*/ 230074 w 11502997"/>
              <a:gd name="connsiteY1712" fmla="*/ 450636 h 739466"/>
              <a:gd name="connsiteX1713" fmla="*/ 229116 w 11502997"/>
              <a:gd name="connsiteY1713" fmla="*/ 444644 h 739466"/>
              <a:gd name="connsiteX1714" fmla="*/ 226719 w 11502997"/>
              <a:gd name="connsiteY1714" fmla="*/ 440570 h 739466"/>
              <a:gd name="connsiteX1715" fmla="*/ 226240 w 11502997"/>
              <a:gd name="connsiteY1715" fmla="*/ 442966 h 739466"/>
              <a:gd name="connsiteX1716" fmla="*/ 223844 w 11502997"/>
              <a:gd name="connsiteY1716" fmla="*/ 436496 h 739466"/>
              <a:gd name="connsiteX1717" fmla="*/ 225282 w 11502997"/>
              <a:gd name="connsiteY1717" fmla="*/ 428107 h 739466"/>
              <a:gd name="connsiteX1718" fmla="*/ 229595 w 11502997"/>
              <a:gd name="connsiteY1718" fmla="*/ 427389 h 739466"/>
              <a:gd name="connsiteX1719" fmla="*/ 232951 w 11502997"/>
              <a:gd name="connsiteY1719" fmla="*/ 427628 h 739466"/>
              <a:gd name="connsiteX1720" fmla="*/ 225761 w 11502997"/>
              <a:gd name="connsiteY1720" fmla="*/ 419000 h 739466"/>
              <a:gd name="connsiteX1721" fmla="*/ 225282 w 11502997"/>
              <a:gd name="connsiteY1721" fmla="*/ 416125 h 739466"/>
              <a:gd name="connsiteX1722" fmla="*/ 224802 w 11502997"/>
              <a:gd name="connsiteY1722" fmla="*/ 413249 h 739466"/>
              <a:gd name="connsiteX1723" fmla="*/ 227439 w 11502997"/>
              <a:gd name="connsiteY1723" fmla="*/ 414447 h 739466"/>
              <a:gd name="connsiteX1724" fmla="*/ 230074 w 11502997"/>
              <a:gd name="connsiteY1724" fmla="*/ 416604 h 739466"/>
              <a:gd name="connsiteX1725" fmla="*/ 232471 w 11502997"/>
              <a:gd name="connsiteY1725" fmla="*/ 413728 h 739466"/>
              <a:gd name="connsiteX1726" fmla="*/ 232232 w 11502997"/>
              <a:gd name="connsiteY1726" fmla="*/ 409414 h 739466"/>
              <a:gd name="connsiteX1727" fmla="*/ 230074 w 11502997"/>
              <a:gd name="connsiteY1727" fmla="*/ 406538 h 739466"/>
              <a:gd name="connsiteX1728" fmla="*/ 226719 w 11502997"/>
              <a:gd name="connsiteY1728" fmla="*/ 407497 h 739466"/>
              <a:gd name="connsiteX1729" fmla="*/ 224562 w 11502997"/>
              <a:gd name="connsiteY1729" fmla="*/ 389761 h 739466"/>
              <a:gd name="connsiteX1730" fmla="*/ 226719 w 11502997"/>
              <a:gd name="connsiteY1730" fmla="*/ 373464 h 739466"/>
              <a:gd name="connsiteX1731" fmla="*/ 226001 w 11502997"/>
              <a:gd name="connsiteY1731" fmla="*/ 373944 h 739466"/>
              <a:gd name="connsiteX1732" fmla="*/ 221927 w 11502997"/>
              <a:gd name="connsiteY1732" fmla="*/ 373944 h 739466"/>
              <a:gd name="connsiteX1733" fmla="*/ 220009 w 11502997"/>
              <a:gd name="connsiteY1733" fmla="*/ 377779 h 739466"/>
              <a:gd name="connsiteX1734" fmla="*/ 222166 w 11502997"/>
              <a:gd name="connsiteY1734" fmla="*/ 381613 h 739466"/>
              <a:gd name="connsiteX1735" fmla="*/ 222885 w 11502997"/>
              <a:gd name="connsiteY1735" fmla="*/ 385927 h 739466"/>
              <a:gd name="connsiteX1736" fmla="*/ 215216 w 11502997"/>
              <a:gd name="connsiteY1736" fmla="*/ 386406 h 739466"/>
              <a:gd name="connsiteX1737" fmla="*/ 214976 w 11502997"/>
              <a:gd name="connsiteY1737" fmla="*/ 387605 h 739466"/>
              <a:gd name="connsiteX1738" fmla="*/ 216175 w 11502997"/>
              <a:gd name="connsiteY1738" fmla="*/ 388803 h 739466"/>
              <a:gd name="connsiteX1739" fmla="*/ 215216 w 11502997"/>
              <a:gd name="connsiteY1739" fmla="*/ 389043 h 739466"/>
              <a:gd name="connsiteX1740" fmla="*/ 214257 w 11502997"/>
              <a:gd name="connsiteY1740" fmla="*/ 389283 h 739466"/>
              <a:gd name="connsiteX1741" fmla="*/ 213538 w 11502997"/>
              <a:gd name="connsiteY1741" fmla="*/ 389043 h 739466"/>
              <a:gd name="connsiteX1742" fmla="*/ 212819 w 11502997"/>
              <a:gd name="connsiteY1742" fmla="*/ 388803 h 739466"/>
              <a:gd name="connsiteX1743" fmla="*/ 212580 w 11502997"/>
              <a:gd name="connsiteY1743" fmla="*/ 385688 h 739466"/>
              <a:gd name="connsiteX1744" fmla="*/ 211381 w 11502997"/>
              <a:gd name="connsiteY1744" fmla="*/ 381613 h 739466"/>
              <a:gd name="connsiteX1745" fmla="*/ 208985 w 11502997"/>
              <a:gd name="connsiteY1745" fmla="*/ 382811 h 739466"/>
              <a:gd name="connsiteX1746" fmla="*/ 206108 w 11502997"/>
              <a:gd name="connsiteY1746" fmla="*/ 381613 h 739466"/>
              <a:gd name="connsiteX1747" fmla="*/ 212819 w 11502997"/>
              <a:gd name="connsiteY1747" fmla="*/ 388803 h 739466"/>
              <a:gd name="connsiteX1748" fmla="*/ 213299 w 11502997"/>
              <a:gd name="connsiteY1748" fmla="*/ 389283 h 739466"/>
              <a:gd name="connsiteX1749" fmla="*/ 214257 w 11502997"/>
              <a:gd name="connsiteY1749" fmla="*/ 389283 h 739466"/>
              <a:gd name="connsiteX1750" fmla="*/ 216175 w 11502997"/>
              <a:gd name="connsiteY1750" fmla="*/ 390481 h 739466"/>
              <a:gd name="connsiteX1751" fmla="*/ 218571 w 11502997"/>
              <a:gd name="connsiteY1751" fmla="*/ 390241 h 739466"/>
              <a:gd name="connsiteX1752" fmla="*/ 219050 w 11502997"/>
              <a:gd name="connsiteY1752" fmla="*/ 391679 h 739466"/>
              <a:gd name="connsiteX1753" fmla="*/ 219530 w 11502997"/>
              <a:gd name="connsiteY1753" fmla="*/ 393117 h 739466"/>
              <a:gd name="connsiteX1754" fmla="*/ 218571 w 11502997"/>
              <a:gd name="connsiteY1754" fmla="*/ 395274 h 739466"/>
              <a:gd name="connsiteX1755" fmla="*/ 219050 w 11502997"/>
              <a:gd name="connsiteY1755" fmla="*/ 399348 h 739466"/>
              <a:gd name="connsiteX1756" fmla="*/ 216893 w 11502997"/>
              <a:gd name="connsiteY1756" fmla="*/ 397431 h 739466"/>
              <a:gd name="connsiteX1757" fmla="*/ 215216 w 11502997"/>
              <a:gd name="connsiteY1757" fmla="*/ 395513 h 739466"/>
              <a:gd name="connsiteX1758" fmla="*/ 214257 w 11502997"/>
              <a:gd name="connsiteY1758" fmla="*/ 398869 h 739466"/>
              <a:gd name="connsiteX1759" fmla="*/ 216654 w 11502997"/>
              <a:gd name="connsiteY1759" fmla="*/ 402224 h 739466"/>
              <a:gd name="connsiteX1760" fmla="*/ 216654 w 11502997"/>
              <a:gd name="connsiteY1760" fmla="*/ 401265 h 739466"/>
              <a:gd name="connsiteX1761" fmla="*/ 221927 w 11502997"/>
              <a:gd name="connsiteY1761" fmla="*/ 411810 h 739466"/>
              <a:gd name="connsiteX1762" fmla="*/ 220489 w 11502997"/>
              <a:gd name="connsiteY1762" fmla="*/ 422835 h 739466"/>
              <a:gd name="connsiteX1763" fmla="*/ 218332 w 11502997"/>
              <a:gd name="connsiteY1763" fmla="*/ 420678 h 739466"/>
              <a:gd name="connsiteX1764" fmla="*/ 217133 w 11502997"/>
              <a:gd name="connsiteY1764" fmla="*/ 417083 h 739466"/>
              <a:gd name="connsiteX1765" fmla="*/ 214737 w 11502997"/>
              <a:gd name="connsiteY1765" fmla="*/ 427149 h 739466"/>
              <a:gd name="connsiteX1766" fmla="*/ 216654 w 11502997"/>
              <a:gd name="connsiteY1766" fmla="*/ 427868 h 739466"/>
              <a:gd name="connsiteX1767" fmla="*/ 218571 w 11502997"/>
              <a:gd name="connsiteY1767" fmla="*/ 429546 h 739466"/>
              <a:gd name="connsiteX1768" fmla="*/ 217372 w 11502997"/>
              <a:gd name="connsiteY1768" fmla="*/ 430264 h 739466"/>
              <a:gd name="connsiteX1769" fmla="*/ 215216 w 11502997"/>
              <a:gd name="connsiteY1769" fmla="*/ 428587 h 739466"/>
              <a:gd name="connsiteX1770" fmla="*/ 215935 w 11502997"/>
              <a:gd name="connsiteY1770" fmla="*/ 433141 h 739466"/>
              <a:gd name="connsiteX1771" fmla="*/ 220489 w 11502997"/>
              <a:gd name="connsiteY1771" fmla="*/ 437214 h 739466"/>
              <a:gd name="connsiteX1772" fmla="*/ 216654 w 11502997"/>
              <a:gd name="connsiteY1772" fmla="*/ 437934 h 739466"/>
              <a:gd name="connsiteX1773" fmla="*/ 212340 w 11502997"/>
              <a:gd name="connsiteY1773" fmla="*/ 440091 h 739466"/>
              <a:gd name="connsiteX1774" fmla="*/ 215455 w 11502997"/>
              <a:gd name="connsiteY1774" fmla="*/ 443446 h 739466"/>
              <a:gd name="connsiteX1775" fmla="*/ 219050 w 11502997"/>
              <a:gd name="connsiteY1775" fmla="*/ 445363 h 739466"/>
              <a:gd name="connsiteX1776" fmla="*/ 217133 w 11502997"/>
              <a:gd name="connsiteY1776" fmla="*/ 447041 h 739466"/>
              <a:gd name="connsiteX1777" fmla="*/ 215695 w 11502997"/>
              <a:gd name="connsiteY1777" fmla="*/ 443925 h 739466"/>
              <a:gd name="connsiteX1778" fmla="*/ 214737 w 11502997"/>
              <a:gd name="connsiteY1778" fmla="*/ 447520 h 739466"/>
              <a:gd name="connsiteX1779" fmla="*/ 214737 w 11502997"/>
              <a:gd name="connsiteY1779" fmla="*/ 452073 h 739466"/>
              <a:gd name="connsiteX1780" fmla="*/ 211860 w 11502997"/>
              <a:gd name="connsiteY1780" fmla="*/ 452313 h 739466"/>
              <a:gd name="connsiteX1781" fmla="*/ 208985 w 11502997"/>
              <a:gd name="connsiteY1781" fmla="*/ 453032 h 739466"/>
              <a:gd name="connsiteX1782" fmla="*/ 209225 w 11502997"/>
              <a:gd name="connsiteY1782" fmla="*/ 456627 h 739466"/>
              <a:gd name="connsiteX1783" fmla="*/ 209464 w 11502997"/>
              <a:gd name="connsiteY1783" fmla="*/ 460222 h 739466"/>
              <a:gd name="connsiteX1784" fmla="*/ 206108 w 11502997"/>
              <a:gd name="connsiteY1784" fmla="*/ 462140 h 739466"/>
              <a:gd name="connsiteX1785" fmla="*/ 203233 w 11502997"/>
              <a:gd name="connsiteY1785" fmla="*/ 468370 h 739466"/>
              <a:gd name="connsiteX1786" fmla="*/ 204431 w 11502997"/>
              <a:gd name="connsiteY1786" fmla="*/ 466453 h 739466"/>
              <a:gd name="connsiteX1787" fmla="*/ 205630 w 11502997"/>
              <a:gd name="connsiteY1787" fmla="*/ 464536 h 739466"/>
              <a:gd name="connsiteX1788" fmla="*/ 210422 w 11502997"/>
              <a:gd name="connsiteY1788" fmla="*/ 470767 h 739466"/>
              <a:gd name="connsiteX1789" fmla="*/ 208505 w 11502997"/>
              <a:gd name="connsiteY1789" fmla="*/ 470527 h 739466"/>
              <a:gd name="connsiteX1790" fmla="*/ 207067 w 11502997"/>
              <a:gd name="connsiteY1790" fmla="*/ 469809 h 739466"/>
              <a:gd name="connsiteX1791" fmla="*/ 207067 w 11502997"/>
              <a:gd name="connsiteY1791" fmla="*/ 472924 h 739466"/>
              <a:gd name="connsiteX1792" fmla="*/ 205630 w 11502997"/>
              <a:gd name="connsiteY1792" fmla="*/ 475560 h 739466"/>
              <a:gd name="connsiteX1793" fmla="*/ 207786 w 11502997"/>
              <a:gd name="connsiteY1793" fmla="*/ 476040 h 739466"/>
              <a:gd name="connsiteX1794" fmla="*/ 209464 w 11502997"/>
              <a:gd name="connsiteY1794" fmla="*/ 476999 h 739466"/>
              <a:gd name="connsiteX1795" fmla="*/ 208265 w 11502997"/>
              <a:gd name="connsiteY1795" fmla="*/ 478436 h 739466"/>
              <a:gd name="connsiteX1796" fmla="*/ 205150 w 11502997"/>
              <a:gd name="connsiteY1796" fmla="*/ 479395 h 739466"/>
              <a:gd name="connsiteX1797" fmla="*/ 207307 w 11502997"/>
              <a:gd name="connsiteY1797" fmla="*/ 481792 h 739466"/>
              <a:gd name="connsiteX1798" fmla="*/ 209943 w 11502997"/>
              <a:gd name="connsiteY1798" fmla="*/ 482271 h 739466"/>
              <a:gd name="connsiteX1799" fmla="*/ 209943 w 11502997"/>
              <a:gd name="connsiteY1799" fmla="*/ 482990 h 739466"/>
              <a:gd name="connsiteX1800" fmla="*/ 209943 w 11502997"/>
              <a:gd name="connsiteY1800" fmla="*/ 484188 h 739466"/>
              <a:gd name="connsiteX1801" fmla="*/ 207307 w 11502997"/>
              <a:gd name="connsiteY1801" fmla="*/ 485626 h 739466"/>
              <a:gd name="connsiteX1802" fmla="*/ 204191 w 11502997"/>
              <a:gd name="connsiteY1802" fmla="*/ 488023 h 739466"/>
              <a:gd name="connsiteX1803" fmla="*/ 208265 w 11502997"/>
              <a:gd name="connsiteY1803" fmla="*/ 492816 h 739466"/>
              <a:gd name="connsiteX1804" fmla="*/ 206588 w 11502997"/>
              <a:gd name="connsiteY1804" fmla="*/ 498088 h 739466"/>
              <a:gd name="connsiteX1805" fmla="*/ 205150 w 11502997"/>
              <a:gd name="connsiteY1805" fmla="*/ 497849 h 739466"/>
              <a:gd name="connsiteX1806" fmla="*/ 203712 w 11502997"/>
              <a:gd name="connsiteY1806" fmla="*/ 498088 h 739466"/>
              <a:gd name="connsiteX1807" fmla="*/ 206588 w 11502997"/>
              <a:gd name="connsiteY1807" fmla="*/ 491857 h 739466"/>
              <a:gd name="connsiteX1808" fmla="*/ 204670 w 11502997"/>
              <a:gd name="connsiteY1808" fmla="*/ 489701 h 739466"/>
              <a:gd name="connsiteX1809" fmla="*/ 201315 w 11502997"/>
              <a:gd name="connsiteY1809" fmla="*/ 490899 h 739466"/>
              <a:gd name="connsiteX1810" fmla="*/ 200117 w 11502997"/>
              <a:gd name="connsiteY1810" fmla="*/ 486584 h 739466"/>
              <a:gd name="connsiteX1811" fmla="*/ 196522 w 11502997"/>
              <a:gd name="connsiteY1811" fmla="*/ 483709 h 739466"/>
              <a:gd name="connsiteX1812" fmla="*/ 199158 w 11502997"/>
              <a:gd name="connsiteY1812" fmla="*/ 482271 h 739466"/>
              <a:gd name="connsiteX1813" fmla="*/ 202753 w 11502997"/>
              <a:gd name="connsiteY1813" fmla="*/ 480354 h 739466"/>
              <a:gd name="connsiteX1814" fmla="*/ 200836 w 11502997"/>
              <a:gd name="connsiteY1814" fmla="*/ 478436 h 739466"/>
              <a:gd name="connsiteX1815" fmla="*/ 201315 w 11502997"/>
              <a:gd name="connsiteY1815" fmla="*/ 476279 h 739466"/>
              <a:gd name="connsiteX1816" fmla="*/ 202035 w 11502997"/>
              <a:gd name="connsiteY1816" fmla="*/ 473643 h 739466"/>
              <a:gd name="connsiteX1817" fmla="*/ 200836 w 11502997"/>
              <a:gd name="connsiteY1817" fmla="*/ 470288 h 739466"/>
              <a:gd name="connsiteX1818" fmla="*/ 198679 w 11502997"/>
              <a:gd name="connsiteY1818" fmla="*/ 472445 h 739466"/>
              <a:gd name="connsiteX1819" fmla="*/ 197481 w 11502997"/>
              <a:gd name="connsiteY1819" fmla="*/ 475560 h 739466"/>
              <a:gd name="connsiteX1820" fmla="*/ 196762 w 11502997"/>
              <a:gd name="connsiteY1820" fmla="*/ 475081 h 739466"/>
              <a:gd name="connsiteX1821" fmla="*/ 195563 w 11502997"/>
              <a:gd name="connsiteY1821" fmla="*/ 475081 h 739466"/>
              <a:gd name="connsiteX1822" fmla="*/ 196283 w 11502997"/>
              <a:gd name="connsiteY1822" fmla="*/ 471486 h 739466"/>
              <a:gd name="connsiteX1823" fmla="*/ 195803 w 11502997"/>
              <a:gd name="connsiteY1823" fmla="*/ 467172 h 739466"/>
              <a:gd name="connsiteX1824" fmla="*/ 196043 w 11502997"/>
              <a:gd name="connsiteY1824" fmla="*/ 463577 h 739466"/>
              <a:gd name="connsiteX1825" fmla="*/ 198919 w 11502997"/>
              <a:gd name="connsiteY1825" fmla="*/ 462140 h 739466"/>
              <a:gd name="connsiteX1826" fmla="*/ 198919 w 11502997"/>
              <a:gd name="connsiteY1826" fmla="*/ 460941 h 739466"/>
              <a:gd name="connsiteX1827" fmla="*/ 195084 w 11502997"/>
              <a:gd name="connsiteY1827" fmla="*/ 460222 h 739466"/>
              <a:gd name="connsiteX1828" fmla="*/ 195084 w 11502997"/>
              <a:gd name="connsiteY1828" fmla="*/ 455668 h 739466"/>
              <a:gd name="connsiteX1829" fmla="*/ 191729 w 11502997"/>
              <a:gd name="connsiteY1829" fmla="*/ 455429 h 739466"/>
              <a:gd name="connsiteX1830" fmla="*/ 193646 w 11502997"/>
              <a:gd name="connsiteY1830" fmla="*/ 464296 h 739466"/>
              <a:gd name="connsiteX1831" fmla="*/ 191729 w 11502997"/>
              <a:gd name="connsiteY1831" fmla="*/ 470288 h 739466"/>
              <a:gd name="connsiteX1832" fmla="*/ 192928 w 11502997"/>
              <a:gd name="connsiteY1832" fmla="*/ 473404 h 739466"/>
              <a:gd name="connsiteX1833" fmla="*/ 194605 w 11502997"/>
              <a:gd name="connsiteY1833" fmla="*/ 475560 h 739466"/>
              <a:gd name="connsiteX1834" fmla="*/ 193886 w 11502997"/>
              <a:gd name="connsiteY1834" fmla="*/ 477477 h 739466"/>
              <a:gd name="connsiteX1835" fmla="*/ 190771 w 11502997"/>
              <a:gd name="connsiteY1835" fmla="*/ 478916 h 739466"/>
              <a:gd name="connsiteX1836" fmla="*/ 192688 w 11502997"/>
              <a:gd name="connsiteY1836" fmla="*/ 479874 h 739466"/>
              <a:gd name="connsiteX1837" fmla="*/ 195084 w 11502997"/>
              <a:gd name="connsiteY1837" fmla="*/ 479395 h 739466"/>
              <a:gd name="connsiteX1838" fmla="*/ 195084 w 11502997"/>
              <a:gd name="connsiteY1838" fmla="*/ 481552 h 739466"/>
              <a:gd name="connsiteX1839" fmla="*/ 194605 w 11502997"/>
              <a:gd name="connsiteY1839" fmla="*/ 483709 h 739466"/>
              <a:gd name="connsiteX1840" fmla="*/ 192208 w 11502997"/>
              <a:gd name="connsiteY1840" fmla="*/ 482271 h 739466"/>
              <a:gd name="connsiteX1841" fmla="*/ 193646 w 11502997"/>
              <a:gd name="connsiteY1841" fmla="*/ 486584 h 739466"/>
              <a:gd name="connsiteX1842" fmla="*/ 193886 w 11502997"/>
              <a:gd name="connsiteY1842" fmla="*/ 488742 h 739466"/>
              <a:gd name="connsiteX1843" fmla="*/ 194126 w 11502997"/>
              <a:gd name="connsiteY1843" fmla="*/ 490419 h 739466"/>
              <a:gd name="connsiteX1844" fmla="*/ 190531 w 11502997"/>
              <a:gd name="connsiteY1844" fmla="*/ 488502 h 739466"/>
              <a:gd name="connsiteX1845" fmla="*/ 186936 w 11502997"/>
              <a:gd name="connsiteY1845" fmla="*/ 485147 h 739466"/>
              <a:gd name="connsiteX1846" fmla="*/ 184539 w 11502997"/>
              <a:gd name="connsiteY1846" fmla="*/ 489461 h 739466"/>
              <a:gd name="connsiteX1847" fmla="*/ 184779 w 11502997"/>
              <a:gd name="connsiteY1847" fmla="*/ 495213 h 739466"/>
              <a:gd name="connsiteX1848" fmla="*/ 187176 w 11502997"/>
              <a:gd name="connsiteY1848" fmla="*/ 500246 h 739466"/>
              <a:gd name="connsiteX1849" fmla="*/ 191250 w 11502997"/>
              <a:gd name="connsiteY1849" fmla="*/ 501923 h 739466"/>
              <a:gd name="connsiteX1850" fmla="*/ 190051 w 11502997"/>
              <a:gd name="connsiteY1850" fmla="*/ 503361 h 739466"/>
              <a:gd name="connsiteX1851" fmla="*/ 186936 w 11502997"/>
              <a:gd name="connsiteY1851" fmla="*/ 504320 h 739466"/>
              <a:gd name="connsiteX1852" fmla="*/ 187655 w 11502997"/>
              <a:gd name="connsiteY1852" fmla="*/ 507675 h 739466"/>
              <a:gd name="connsiteX1853" fmla="*/ 189333 w 11502997"/>
              <a:gd name="connsiteY1853" fmla="*/ 510551 h 739466"/>
              <a:gd name="connsiteX1854" fmla="*/ 187176 w 11502997"/>
              <a:gd name="connsiteY1854" fmla="*/ 511749 h 739466"/>
              <a:gd name="connsiteX1855" fmla="*/ 184539 w 11502997"/>
              <a:gd name="connsiteY1855" fmla="*/ 514385 h 739466"/>
              <a:gd name="connsiteX1856" fmla="*/ 187655 w 11502997"/>
              <a:gd name="connsiteY1856" fmla="*/ 516303 h 739466"/>
              <a:gd name="connsiteX1857" fmla="*/ 190771 w 11502997"/>
              <a:gd name="connsiteY1857" fmla="*/ 518220 h 739466"/>
              <a:gd name="connsiteX1858" fmla="*/ 188134 w 11502997"/>
              <a:gd name="connsiteY1858" fmla="*/ 519418 h 739466"/>
              <a:gd name="connsiteX1859" fmla="*/ 185498 w 11502997"/>
              <a:gd name="connsiteY1859" fmla="*/ 516782 h 739466"/>
              <a:gd name="connsiteX1860" fmla="*/ 184539 w 11502997"/>
              <a:gd name="connsiteY1860" fmla="*/ 523492 h 739466"/>
              <a:gd name="connsiteX1861" fmla="*/ 187176 w 11502997"/>
              <a:gd name="connsiteY1861" fmla="*/ 520856 h 739466"/>
              <a:gd name="connsiteX1862" fmla="*/ 189812 w 11502997"/>
              <a:gd name="connsiteY1862" fmla="*/ 520617 h 739466"/>
              <a:gd name="connsiteX1863" fmla="*/ 189093 w 11502997"/>
              <a:gd name="connsiteY1863" fmla="*/ 523492 h 739466"/>
              <a:gd name="connsiteX1864" fmla="*/ 191729 w 11502997"/>
              <a:gd name="connsiteY1864" fmla="*/ 525889 h 739466"/>
              <a:gd name="connsiteX1865" fmla="*/ 192208 w 11502997"/>
              <a:gd name="connsiteY1865" fmla="*/ 524212 h 739466"/>
              <a:gd name="connsiteX1866" fmla="*/ 193646 w 11502997"/>
              <a:gd name="connsiteY1866" fmla="*/ 523492 h 739466"/>
              <a:gd name="connsiteX1867" fmla="*/ 195084 w 11502997"/>
              <a:gd name="connsiteY1867" fmla="*/ 527327 h 739466"/>
              <a:gd name="connsiteX1868" fmla="*/ 193167 w 11502997"/>
              <a:gd name="connsiteY1868" fmla="*/ 531162 h 739466"/>
              <a:gd name="connsiteX1869" fmla="*/ 190051 w 11502997"/>
              <a:gd name="connsiteY1869" fmla="*/ 534996 h 739466"/>
              <a:gd name="connsiteX1870" fmla="*/ 188374 w 11502997"/>
              <a:gd name="connsiteY1870" fmla="*/ 538831 h 739466"/>
              <a:gd name="connsiteX1871" fmla="*/ 191010 w 11502997"/>
              <a:gd name="connsiteY1871" fmla="*/ 537872 h 739466"/>
              <a:gd name="connsiteX1872" fmla="*/ 192208 w 11502997"/>
              <a:gd name="connsiteY1872" fmla="*/ 535955 h 739466"/>
              <a:gd name="connsiteX1873" fmla="*/ 192208 w 11502997"/>
              <a:gd name="connsiteY1873" fmla="*/ 540509 h 739466"/>
              <a:gd name="connsiteX1874" fmla="*/ 188374 w 11502997"/>
              <a:gd name="connsiteY1874" fmla="*/ 544104 h 739466"/>
              <a:gd name="connsiteX1875" fmla="*/ 187176 w 11502997"/>
              <a:gd name="connsiteY1875" fmla="*/ 544104 h 739466"/>
              <a:gd name="connsiteX1876" fmla="*/ 185977 w 11502997"/>
              <a:gd name="connsiteY1876" fmla="*/ 544104 h 739466"/>
              <a:gd name="connsiteX1877" fmla="*/ 185258 w 11502997"/>
              <a:gd name="connsiteY1877" fmla="*/ 540748 h 739466"/>
              <a:gd name="connsiteX1878" fmla="*/ 185019 w 11502997"/>
              <a:gd name="connsiteY1878" fmla="*/ 538352 h 739466"/>
              <a:gd name="connsiteX1879" fmla="*/ 181184 w 11502997"/>
              <a:gd name="connsiteY1879" fmla="*/ 541467 h 739466"/>
              <a:gd name="connsiteX1880" fmla="*/ 181184 w 11502997"/>
              <a:gd name="connsiteY1880" fmla="*/ 546979 h 739466"/>
              <a:gd name="connsiteX1881" fmla="*/ 183101 w 11502997"/>
              <a:gd name="connsiteY1881" fmla="*/ 545301 h 739466"/>
              <a:gd name="connsiteX1882" fmla="*/ 184539 w 11502997"/>
              <a:gd name="connsiteY1882" fmla="*/ 548417 h 739466"/>
              <a:gd name="connsiteX1883" fmla="*/ 186936 w 11502997"/>
              <a:gd name="connsiteY1883" fmla="*/ 546500 h 739466"/>
              <a:gd name="connsiteX1884" fmla="*/ 190051 w 11502997"/>
              <a:gd name="connsiteY1884" fmla="*/ 549856 h 739466"/>
              <a:gd name="connsiteX1885" fmla="*/ 191250 w 11502997"/>
              <a:gd name="connsiteY1885" fmla="*/ 555128 h 739466"/>
              <a:gd name="connsiteX1886" fmla="*/ 189572 w 11502997"/>
              <a:gd name="connsiteY1886" fmla="*/ 553690 h 739466"/>
              <a:gd name="connsiteX1887" fmla="*/ 189333 w 11502997"/>
              <a:gd name="connsiteY1887" fmla="*/ 550814 h 739466"/>
              <a:gd name="connsiteX1888" fmla="*/ 185991 w 11502997"/>
              <a:gd name="connsiteY1888" fmla="*/ 552819 h 739466"/>
              <a:gd name="connsiteX1889" fmla="*/ 185977 w 11502997"/>
              <a:gd name="connsiteY1889" fmla="*/ 552731 h 739466"/>
              <a:gd name="connsiteX1890" fmla="*/ 185830 w 11502997"/>
              <a:gd name="connsiteY1890" fmla="*/ 552915 h 739466"/>
              <a:gd name="connsiteX1891" fmla="*/ 184539 w 11502997"/>
              <a:gd name="connsiteY1891" fmla="*/ 553690 h 739466"/>
              <a:gd name="connsiteX1892" fmla="*/ 185019 w 11502997"/>
              <a:gd name="connsiteY1892" fmla="*/ 553929 h 739466"/>
              <a:gd name="connsiteX1893" fmla="*/ 185830 w 11502997"/>
              <a:gd name="connsiteY1893" fmla="*/ 552915 h 739466"/>
              <a:gd name="connsiteX1894" fmla="*/ 185991 w 11502997"/>
              <a:gd name="connsiteY1894" fmla="*/ 552819 h 739466"/>
              <a:gd name="connsiteX1895" fmla="*/ 186456 w 11502997"/>
              <a:gd name="connsiteY1895" fmla="*/ 555847 h 739466"/>
              <a:gd name="connsiteX1896" fmla="*/ 188853 w 11502997"/>
              <a:gd name="connsiteY1896" fmla="*/ 557045 h 739466"/>
              <a:gd name="connsiteX1897" fmla="*/ 188613 w 11502997"/>
              <a:gd name="connsiteY1897" fmla="*/ 562078 h 739466"/>
              <a:gd name="connsiteX1898" fmla="*/ 187176 w 11502997"/>
              <a:gd name="connsiteY1898" fmla="*/ 569028 h 739466"/>
              <a:gd name="connsiteX1899" fmla="*/ 186216 w 11502997"/>
              <a:gd name="connsiteY1899" fmla="*/ 574061 h 739466"/>
              <a:gd name="connsiteX1900" fmla="*/ 187415 w 11502997"/>
              <a:gd name="connsiteY1900" fmla="*/ 573342 h 739466"/>
              <a:gd name="connsiteX1901" fmla="*/ 187176 w 11502997"/>
              <a:gd name="connsiteY1901" fmla="*/ 577177 h 739466"/>
              <a:gd name="connsiteX1902" fmla="*/ 186936 w 11502997"/>
              <a:gd name="connsiteY1902" fmla="*/ 580532 h 739466"/>
              <a:gd name="connsiteX1903" fmla="*/ 185977 w 11502997"/>
              <a:gd name="connsiteY1903" fmla="*/ 580292 h 739466"/>
              <a:gd name="connsiteX1904" fmla="*/ 185977 w 11502997"/>
              <a:gd name="connsiteY1904" fmla="*/ 578854 h 739466"/>
              <a:gd name="connsiteX1905" fmla="*/ 185737 w 11502997"/>
              <a:gd name="connsiteY1905" fmla="*/ 577656 h 739466"/>
              <a:gd name="connsiteX1906" fmla="*/ 184060 w 11502997"/>
              <a:gd name="connsiteY1906" fmla="*/ 578135 h 739466"/>
              <a:gd name="connsiteX1907" fmla="*/ 183581 w 11502997"/>
              <a:gd name="connsiteY1907" fmla="*/ 575020 h 739466"/>
              <a:gd name="connsiteX1908" fmla="*/ 182622 w 11502997"/>
              <a:gd name="connsiteY1908" fmla="*/ 571425 h 739466"/>
              <a:gd name="connsiteX1909" fmla="*/ 182622 w 11502997"/>
              <a:gd name="connsiteY1909" fmla="*/ 573342 h 739466"/>
              <a:gd name="connsiteX1910" fmla="*/ 176391 w 11502997"/>
              <a:gd name="connsiteY1910" fmla="*/ 562318 h 739466"/>
              <a:gd name="connsiteX1911" fmla="*/ 177829 w 11502997"/>
              <a:gd name="connsiteY1911" fmla="*/ 548896 h 739466"/>
              <a:gd name="connsiteX1912" fmla="*/ 176391 w 11502997"/>
              <a:gd name="connsiteY1912" fmla="*/ 549856 h 739466"/>
              <a:gd name="connsiteX1913" fmla="*/ 175432 w 11502997"/>
              <a:gd name="connsiteY1913" fmla="*/ 550814 h 739466"/>
              <a:gd name="connsiteX1914" fmla="*/ 176151 w 11502997"/>
              <a:gd name="connsiteY1914" fmla="*/ 543864 h 739466"/>
              <a:gd name="connsiteX1915" fmla="*/ 175911 w 11502997"/>
              <a:gd name="connsiteY1915" fmla="*/ 536194 h 739466"/>
              <a:gd name="connsiteX1916" fmla="*/ 176391 w 11502997"/>
              <a:gd name="connsiteY1916" fmla="*/ 529244 h 739466"/>
              <a:gd name="connsiteX1917" fmla="*/ 179267 w 11502997"/>
              <a:gd name="connsiteY1917" fmla="*/ 524451 h 739466"/>
              <a:gd name="connsiteX1918" fmla="*/ 177589 w 11502997"/>
              <a:gd name="connsiteY1918" fmla="*/ 512948 h 739466"/>
              <a:gd name="connsiteX1919" fmla="*/ 181663 w 11502997"/>
              <a:gd name="connsiteY1919" fmla="*/ 504320 h 739466"/>
              <a:gd name="connsiteX1920" fmla="*/ 179746 w 11502997"/>
              <a:gd name="connsiteY1920" fmla="*/ 498328 h 739466"/>
              <a:gd name="connsiteX1921" fmla="*/ 179986 w 11502997"/>
              <a:gd name="connsiteY1921" fmla="*/ 492097 h 739466"/>
              <a:gd name="connsiteX1922" fmla="*/ 180465 w 11502997"/>
              <a:gd name="connsiteY1922" fmla="*/ 485626 h 739466"/>
              <a:gd name="connsiteX1923" fmla="*/ 179746 w 11502997"/>
              <a:gd name="connsiteY1923" fmla="*/ 478916 h 739466"/>
              <a:gd name="connsiteX1924" fmla="*/ 176391 w 11502997"/>
              <a:gd name="connsiteY1924" fmla="*/ 482750 h 739466"/>
              <a:gd name="connsiteX1925" fmla="*/ 173035 w 11502997"/>
              <a:gd name="connsiteY1925" fmla="*/ 482271 h 739466"/>
              <a:gd name="connsiteX1926" fmla="*/ 174234 w 11502997"/>
              <a:gd name="connsiteY1926" fmla="*/ 478676 h 739466"/>
              <a:gd name="connsiteX1927" fmla="*/ 177349 w 11502997"/>
              <a:gd name="connsiteY1927" fmla="*/ 477717 h 739466"/>
              <a:gd name="connsiteX1928" fmla="*/ 180465 w 11502997"/>
              <a:gd name="connsiteY1928" fmla="*/ 476759 h 739466"/>
              <a:gd name="connsiteX1929" fmla="*/ 181663 w 11502997"/>
              <a:gd name="connsiteY1929" fmla="*/ 473164 h 739466"/>
              <a:gd name="connsiteX1930" fmla="*/ 185498 w 11502997"/>
              <a:gd name="connsiteY1930" fmla="*/ 473882 h 739466"/>
              <a:gd name="connsiteX1931" fmla="*/ 189812 w 11502997"/>
              <a:gd name="connsiteY1931" fmla="*/ 473164 h 739466"/>
              <a:gd name="connsiteX1932" fmla="*/ 186456 w 11502997"/>
              <a:gd name="connsiteY1932" fmla="*/ 470527 h 739466"/>
              <a:gd name="connsiteX1933" fmla="*/ 186456 w 11502997"/>
              <a:gd name="connsiteY1933" fmla="*/ 466453 h 739466"/>
              <a:gd name="connsiteX1934" fmla="*/ 191250 w 11502997"/>
              <a:gd name="connsiteY1934" fmla="*/ 464536 h 739466"/>
              <a:gd name="connsiteX1935" fmla="*/ 188853 w 11502997"/>
              <a:gd name="connsiteY1935" fmla="*/ 458305 h 739466"/>
              <a:gd name="connsiteX1936" fmla="*/ 187176 w 11502997"/>
              <a:gd name="connsiteY1936" fmla="*/ 460222 h 739466"/>
              <a:gd name="connsiteX1937" fmla="*/ 185019 w 11502997"/>
              <a:gd name="connsiteY1937" fmla="*/ 459743 h 739466"/>
              <a:gd name="connsiteX1938" fmla="*/ 184779 w 11502997"/>
              <a:gd name="connsiteY1938" fmla="*/ 463338 h 739466"/>
              <a:gd name="connsiteX1939" fmla="*/ 183581 w 11502997"/>
              <a:gd name="connsiteY1939" fmla="*/ 466453 h 739466"/>
              <a:gd name="connsiteX1940" fmla="*/ 182861 w 11502997"/>
              <a:gd name="connsiteY1940" fmla="*/ 458545 h 739466"/>
              <a:gd name="connsiteX1941" fmla="*/ 187415 w 11502997"/>
              <a:gd name="connsiteY1941" fmla="*/ 453032 h 739466"/>
              <a:gd name="connsiteX1942" fmla="*/ 185737 w 11502997"/>
              <a:gd name="connsiteY1942" fmla="*/ 451115 h 739466"/>
              <a:gd name="connsiteX1943" fmla="*/ 183101 w 11502997"/>
              <a:gd name="connsiteY1943" fmla="*/ 451594 h 739466"/>
              <a:gd name="connsiteX1944" fmla="*/ 182143 w 11502997"/>
              <a:gd name="connsiteY1944" fmla="*/ 447280 h 739466"/>
              <a:gd name="connsiteX1945" fmla="*/ 182143 w 11502997"/>
              <a:gd name="connsiteY1945" fmla="*/ 443446 h 739466"/>
              <a:gd name="connsiteX1946" fmla="*/ 186216 w 11502997"/>
              <a:gd name="connsiteY1946" fmla="*/ 442727 h 739466"/>
              <a:gd name="connsiteX1947" fmla="*/ 188853 w 11502997"/>
              <a:gd name="connsiteY1947" fmla="*/ 445363 h 739466"/>
              <a:gd name="connsiteX1948" fmla="*/ 192688 w 11502997"/>
              <a:gd name="connsiteY1948" fmla="*/ 442966 h 739466"/>
              <a:gd name="connsiteX1949" fmla="*/ 196043 w 11502997"/>
              <a:gd name="connsiteY1949" fmla="*/ 440570 h 739466"/>
              <a:gd name="connsiteX1950" fmla="*/ 195563 w 11502997"/>
              <a:gd name="connsiteY1950" fmla="*/ 434099 h 739466"/>
              <a:gd name="connsiteX1951" fmla="*/ 197481 w 11502997"/>
              <a:gd name="connsiteY1951" fmla="*/ 427149 h 739466"/>
              <a:gd name="connsiteX1952" fmla="*/ 192688 w 11502997"/>
              <a:gd name="connsiteY1952" fmla="*/ 422835 h 739466"/>
              <a:gd name="connsiteX1953" fmla="*/ 191010 w 11502997"/>
              <a:gd name="connsiteY1953" fmla="*/ 428107 h 739466"/>
              <a:gd name="connsiteX1954" fmla="*/ 189812 w 11502997"/>
              <a:gd name="connsiteY1954" fmla="*/ 433859 h 739466"/>
              <a:gd name="connsiteX1955" fmla="*/ 193167 w 11502997"/>
              <a:gd name="connsiteY1955" fmla="*/ 435776 h 739466"/>
              <a:gd name="connsiteX1956" fmla="*/ 190531 w 11502997"/>
              <a:gd name="connsiteY1956" fmla="*/ 436736 h 739466"/>
              <a:gd name="connsiteX1957" fmla="*/ 186456 w 11502997"/>
              <a:gd name="connsiteY1957" fmla="*/ 439132 h 739466"/>
              <a:gd name="connsiteX1958" fmla="*/ 187655 w 11502997"/>
              <a:gd name="connsiteY1958" fmla="*/ 436975 h 739466"/>
              <a:gd name="connsiteX1959" fmla="*/ 185019 w 11502997"/>
              <a:gd name="connsiteY1959" fmla="*/ 437694 h 739466"/>
              <a:gd name="connsiteX1960" fmla="*/ 185019 w 11502997"/>
              <a:gd name="connsiteY1960" fmla="*/ 435537 h 739466"/>
              <a:gd name="connsiteX1961" fmla="*/ 184539 w 11502997"/>
              <a:gd name="connsiteY1961" fmla="*/ 433859 h 739466"/>
              <a:gd name="connsiteX1962" fmla="*/ 180944 w 11502997"/>
              <a:gd name="connsiteY1962" fmla="*/ 437934 h 739466"/>
              <a:gd name="connsiteX1963" fmla="*/ 175911 w 11502997"/>
              <a:gd name="connsiteY1963" fmla="*/ 439611 h 739466"/>
              <a:gd name="connsiteX1964" fmla="*/ 174952 w 11502997"/>
              <a:gd name="connsiteY1964" fmla="*/ 443446 h 739466"/>
              <a:gd name="connsiteX1965" fmla="*/ 177349 w 11502997"/>
              <a:gd name="connsiteY1965" fmla="*/ 444165 h 739466"/>
              <a:gd name="connsiteX1966" fmla="*/ 179746 w 11502997"/>
              <a:gd name="connsiteY1966" fmla="*/ 444404 h 739466"/>
              <a:gd name="connsiteX1967" fmla="*/ 179506 w 11502997"/>
              <a:gd name="connsiteY1967" fmla="*/ 446321 h 739466"/>
              <a:gd name="connsiteX1968" fmla="*/ 178069 w 11502997"/>
              <a:gd name="connsiteY1968" fmla="*/ 447999 h 739466"/>
              <a:gd name="connsiteX1969" fmla="*/ 177349 w 11502997"/>
              <a:gd name="connsiteY1969" fmla="*/ 448958 h 739466"/>
              <a:gd name="connsiteX1970" fmla="*/ 179267 w 11502997"/>
              <a:gd name="connsiteY1970" fmla="*/ 448718 h 739466"/>
              <a:gd name="connsiteX1971" fmla="*/ 177829 w 11502997"/>
              <a:gd name="connsiteY1971" fmla="*/ 452313 h 739466"/>
              <a:gd name="connsiteX1972" fmla="*/ 178308 w 11502997"/>
              <a:gd name="connsiteY1972" fmla="*/ 455908 h 739466"/>
              <a:gd name="connsiteX1973" fmla="*/ 179506 w 11502997"/>
              <a:gd name="connsiteY1973" fmla="*/ 459982 h 739466"/>
              <a:gd name="connsiteX1974" fmla="*/ 179746 w 11502997"/>
              <a:gd name="connsiteY1974" fmla="*/ 464536 h 739466"/>
              <a:gd name="connsiteX1975" fmla="*/ 175432 w 11502997"/>
              <a:gd name="connsiteY1975" fmla="*/ 461180 h 739466"/>
              <a:gd name="connsiteX1976" fmla="*/ 175192 w 11502997"/>
              <a:gd name="connsiteY1976" fmla="*/ 463098 h 739466"/>
              <a:gd name="connsiteX1977" fmla="*/ 176391 w 11502997"/>
              <a:gd name="connsiteY1977" fmla="*/ 465015 h 739466"/>
              <a:gd name="connsiteX1978" fmla="*/ 176870 w 11502997"/>
              <a:gd name="connsiteY1978" fmla="*/ 466932 h 739466"/>
              <a:gd name="connsiteX1979" fmla="*/ 174952 w 11502997"/>
              <a:gd name="connsiteY1979" fmla="*/ 468370 h 739466"/>
              <a:gd name="connsiteX1980" fmla="*/ 173994 w 11502997"/>
              <a:gd name="connsiteY1980" fmla="*/ 468370 h 739466"/>
              <a:gd name="connsiteX1981" fmla="*/ 174234 w 11502997"/>
              <a:gd name="connsiteY1981" fmla="*/ 467172 h 739466"/>
              <a:gd name="connsiteX1982" fmla="*/ 174474 w 11502997"/>
              <a:gd name="connsiteY1982" fmla="*/ 465974 h 739466"/>
              <a:gd name="connsiteX1983" fmla="*/ 173035 w 11502997"/>
              <a:gd name="connsiteY1983" fmla="*/ 465974 h 739466"/>
              <a:gd name="connsiteX1984" fmla="*/ 171837 w 11502997"/>
              <a:gd name="connsiteY1984" fmla="*/ 466693 h 739466"/>
              <a:gd name="connsiteX1985" fmla="*/ 172317 w 11502997"/>
              <a:gd name="connsiteY1985" fmla="*/ 467412 h 739466"/>
              <a:gd name="connsiteX1986" fmla="*/ 172556 w 11502997"/>
              <a:gd name="connsiteY1986" fmla="*/ 468131 h 739466"/>
              <a:gd name="connsiteX1987" fmla="*/ 171118 w 11502997"/>
              <a:gd name="connsiteY1987" fmla="*/ 468850 h 739466"/>
              <a:gd name="connsiteX1988" fmla="*/ 173035 w 11502997"/>
              <a:gd name="connsiteY1988" fmla="*/ 468850 h 739466"/>
              <a:gd name="connsiteX1989" fmla="*/ 171358 w 11502997"/>
              <a:gd name="connsiteY1989" fmla="*/ 470288 h 739466"/>
              <a:gd name="connsiteX1990" fmla="*/ 168242 w 11502997"/>
              <a:gd name="connsiteY1990" fmla="*/ 470767 h 739466"/>
              <a:gd name="connsiteX1991" fmla="*/ 168722 w 11502997"/>
              <a:gd name="connsiteY1991" fmla="*/ 475560 h 739466"/>
              <a:gd name="connsiteX1992" fmla="*/ 165366 w 11502997"/>
              <a:gd name="connsiteY1992" fmla="*/ 470527 h 739466"/>
              <a:gd name="connsiteX1993" fmla="*/ 164887 w 11502997"/>
              <a:gd name="connsiteY1993" fmla="*/ 462140 h 739466"/>
              <a:gd name="connsiteX1994" fmla="*/ 160094 w 11502997"/>
              <a:gd name="connsiteY1994" fmla="*/ 463577 h 739466"/>
              <a:gd name="connsiteX1995" fmla="*/ 162250 w 11502997"/>
              <a:gd name="connsiteY1995" fmla="*/ 466214 h 739466"/>
              <a:gd name="connsiteX1996" fmla="*/ 163449 w 11502997"/>
              <a:gd name="connsiteY1996" fmla="*/ 470767 h 739466"/>
              <a:gd name="connsiteX1997" fmla="*/ 164887 w 11502997"/>
              <a:gd name="connsiteY1997" fmla="*/ 475321 h 739466"/>
              <a:gd name="connsiteX1998" fmla="*/ 168242 w 11502997"/>
              <a:gd name="connsiteY1998" fmla="*/ 477957 h 739466"/>
              <a:gd name="connsiteX1999" fmla="*/ 167763 w 11502997"/>
              <a:gd name="connsiteY1999" fmla="*/ 487064 h 739466"/>
              <a:gd name="connsiteX2000" fmla="*/ 174474 w 11502997"/>
              <a:gd name="connsiteY2000" fmla="*/ 492816 h 739466"/>
              <a:gd name="connsiteX2001" fmla="*/ 171358 w 11502997"/>
              <a:gd name="connsiteY2001" fmla="*/ 500485 h 739466"/>
              <a:gd name="connsiteX2002" fmla="*/ 168242 w 11502997"/>
              <a:gd name="connsiteY2002" fmla="*/ 508154 h 739466"/>
              <a:gd name="connsiteX2003" fmla="*/ 169201 w 11502997"/>
              <a:gd name="connsiteY2003" fmla="*/ 510311 h 739466"/>
              <a:gd name="connsiteX2004" fmla="*/ 171118 w 11502997"/>
              <a:gd name="connsiteY2004" fmla="*/ 511030 h 739466"/>
              <a:gd name="connsiteX2005" fmla="*/ 169441 w 11502997"/>
              <a:gd name="connsiteY2005" fmla="*/ 513187 h 739466"/>
              <a:gd name="connsiteX2006" fmla="*/ 169201 w 11502997"/>
              <a:gd name="connsiteY2006" fmla="*/ 515823 h 739466"/>
              <a:gd name="connsiteX2007" fmla="*/ 170639 w 11502997"/>
              <a:gd name="connsiteY2007" fmla="*/ 516782 h 739466"/>
              <a:gd name="connsiteX2008" fmla="*/ 172556 w 11502997"/>
              <a:gd name="connsiteY2008" fmla="*/ 515344 h 739466"/>
              <a:gd name="connsiteX2009" fmla="*/ 173275 w 11502997"/>
              <a:gd name="connsiteY2009" fmla="*/ 521815 h 739466"/>
              <a:gd name="connsiteX2010" fmla="*/ 169201 w 11502997"/>
              <a:gd name="connsiteY2010" fmla="*/ 527807 h 739466"/>
              <a:gd name="connsiteX2011" fmla="*/ 170879 w 11502997"/>
              <a:gd name="connsiteY2011" fmla="*/ 530203 h 739466"/>
              <a:gd name="connsiteX2012" fmla="*/ 169680 w 11502997"/>
              <a:gd name="connsiteY2012" fmla="*/ 531641 h 739466"/>
              <a:gd name="connsiteX2013" fmla="*/ 171837 w 11502997"/>
              <a:gd name="connsiteY2013" fmla="*/ 532600 h 739466"/>
              <a:gd name="connsiteX2014" fmla="*/ 172077 w 11502997"/>
              <a:gd name="connsiteY2014" fmla="*/ 534996 h 739466"/>
              <a:gd name="connsiteX2015" fmla="*/ 172077 w 11502997"/>
              <a:gd name="connsiteY2015" fmla="*/ 537632 h 739466"/>
              <a:gd name="connsiteX2016" fmla="*/ 173514 w 11502997"/>
              <a:gd name="connsiteY2016" fmla="*/ 539310 h 739466"/>
              <a:gd name="connsiteX2017" fmla="*/ 170879 w 11502997"/>
              <a:gd name="connsiteY2017" fmla="*/ 545301 h 739466"/>
              <a:gd name="connsiteX2018" fmla="*/ 169680 w 11502997"/>
              <a:gd name="connsiteY2018" fmla="*/ 551773 h 739466"/>
              <a:gd name="connsiteX2019" fmla="*/ 166565 w 11502997"/>
              <a:gd name="connsiteY2019" fmla="*/ 549616 h 739466"/>
              <a:gd name="connsiteX2020" fmla="*/ 163449 w 11502997"/>
              <a:gd name="connsiteY2020" fmla="*/ 550814 h 739466"/>
              <a:gd name="connsiteX2021" fmla="*/ 161532 w 11502997"/>
              <a:gd name="connsiteY2021" fmla="*/ 548178 h 739466"/>
              <a:gd name="connsiteX2022" fmla="*/ 158656 w 11502997"/>
              <a:gd name="connsiteY2022" fmla="*/ 546021 h 739466"/>
              <a:gd name="connsiteX2023" fmla="*/ 157457 w 11502997"/>
              <a:gd name="connsiteY2023" fmla="*/ 547219 h 739466"/>
              <a:gd name="connsiteX2024" fmla="*/ 156259 w 11502997"/>
              <a:gd name="connsiteY2024" fmla="*/ 548417 h 739466"/>
              <a:gd name="connsiteX2025" fmla="*/ 160333 w 11502997"/>
              <a:gd name="connsiteY2025" fmla="*/ 552491 h 739466"/>
              <a:gd name="connsiteX2026" fmla="*/ 161052 w 11502997"/>
              <a:gd name="connsiteY2026" fmla="*/ 556086 h 739466"/>
              <a:gd name="connsiteX2027" fmla="*/ 163689 w 11502997"/>
              <a:gd name="connsiteY2027" fmla="*/ 556806 h 739466"/>
              <a:gd name="connsiteX2028" fmla="*/ 166325 w 11502997"/>
              <a:gd name="connsiteY2028" fmla="*/ 557045 h 739466"/>
              <a:gd name="connsiteX2029" fmla="*/ 166325 w 11502997"/>
              <a:gd name="connsiteY2029" fmla="*/ 560161 h 739466"/>
              <a:gd name="connsiteX2030" fmla="*/ 169201 w 11502997"/>
              <a:gd name="connsiteY2030" fmla="*/ 560880 h 739466"/>
              <a:gd name="connsiteX2031" fmla="*/ 168482 w 11502997"/>
              <a:gd name="connsiteY2031" fmla="*/ 562797 h 739466"/>
              <a:gd name="connsiteX2032" fmla="*/ 168722 w 11502997"/>
              <a:gd name="connsiteY2032" fmla="*/ 565673 h 739466"/>
              <a:gd name="connsiteX2033" fmla="*/ 170639 w 11502997"/>
              <a:gd name="connsiteY2033" fmla="*/ 564954 h 739466"/>
              <a:gd name="connsiteX2034" fmla="*/ 172556 w 11502997"/>
              <a:gd name="connsiteY2034" fmla="*/ 565193 h 739466"/>
              <a:gd name="connsiteX2035" fmla="*/ 171358 w 11502997"/>
              <a:gd name="connsiteY2035" fmla="*/ 573102 h 739466"/>
              <a:gd name="connsiteX2036" fmla="*/ 167763 w 11502997"/>
              <a:gd name="connsiteY2036" fmla="*/ 582449 h 739466"/>
              <a:gd name="connsiteX2037" fmla="*/ 163449 w 11502997"/>
              <a:gd name="connsiteY2037" fmla="*/ 572863 h 739466"/>
              <a:gd name="connsiteX2038" fmla="*/ 160094 w 11502997"/>
              <a:gd name="connsiteY2038" fmla="*/ 564235 h 739466"/>
              <a:gd name="connsiteX2039" fmla="*/ 162011 w 11502997"/>
              <a:gd name="connsiteY2039" fmla="*/ 564235 h 739466"/>
              <a:gd name="connsiteX2040" fmla="*/ 158416 w 11502997"/>
              <a:gd name="connsiteY2040" fmla="*/ 558483 h 739466"/>
              <a:gd name="connsiteX2041" fmla="*/ 157218 w 11502997"/>
              <a:gd name="connsiteY2041" fmla="*/ 551293 h 739466"/>
              <a:gd name="connsiteX2042" fmla="*/ 155780 w 11502997"/>
              <a:gd name="connsiteY2042" fmla="*/ 551293 h 739466"/>
              <a:gd name="connsiteX2043" fmla="*/ 154342 w 11502997"/>
              <a:gd name="connsiteY2043" fmla="*/ 551293 h 739466"/>
              <a:gd name="connsiteX2044" fmla="*/ 154342 w 11502997"/>
              <a:gd name="connsiteY2044" fmla="*/ 547219 h 739466"/>
              <a:gd name="connsiteX2045" fmla="*/ 156259 w 11502997"/>
              <a:gd name="connsiteY2045" fmla="*/ 543624 h 739466"/>
              <a:gd name="connsiteX2046" fmla="*/ 148111 w 11502997"/>
              <a:gd name="connsiteY2046" fmla="*/ 539310 h 739466"/>
              <a:gd name="connsiteX2047" fmla="*/ 149070 w 11502997"/>
              <a:gd name="connsiteY2047" fmla="*/ 542666 h 739466"/>
              <a:gd name="connsiteX2048" fmla="*/ 152425 w 11502997"/>
              <a:gd name="connsiteY2048" fmla="*/ 545062 h 739466"/>
              <a:gd name="connsiteX2049" fmla="*/ 151226 w 11502997"/>
              <a:gd name="connsiteY2049" fmla="*/ 546021 h 739466"/>
              <a:gd name="connsiteX2050" fmla="*/ 148590 w 11502997"/>
              <a:gd name="connsiteY2050" fmla="*/ 546500 h 739466"/>
              <a:gd name="connsiteX2051" fmla="*/ 150028 w 11502997"/>
              <a:gd name="connsiteY2051" fmla="*/ 553450 h 739466"/>
              <a:gd name="connsiteX2052" fmla="*/ 150987 w 11502997"/>
              <a:gd name="connsiteY2052" fmla="*/ 561359 h 739466"/>
              <a:gd name="connsiteX2053" fmla="*/ 152425 w 11502997"/>
              <a:gd name="connsiteY2053" fmla="*/ 560400 h 739466"/>
              <a:gd name="connsiteX2054" fmla="*/ 154342 w 11502997"/>
              <a:gd name="connsiteY2054" fmla="*/ 559442 h 739466"/>
              <a:gd name="connsiteX2055" fmla="*/ 154342 w 11502997"/>
              <a:gd name="connsiteY2055" fmla="*/ 567350 h 739466"/>
              <a:gd name="connsiteX2056" fmla="*/ 155780 w 11502997"/>
              <a:gd name="connsiteY2056" fmla="*/ 578615 h 739466"/>
              <a:gd name="connsiteX2057" fmla="*/ 153143 w 11502997"/>
              <a:gd name="connsiteY2057" fmla="*/ 572383 h 739466"/>
              <a:gd name="connsiteX2058" fmla="*/ 149548 w 11502997"/>
              <a:gd name="connsiteY2058" fmla="*/ 564714 h 739466"/>
              <a:gd name="connsiteX2059" fmla="*/ 146193 w 11502997"/>
              <a:gd name="connsiteY2059" fmla="*/ 557285 h 739466"/>
              <a:gd name="connsiteX2060" fmla="*/ 144276 w 11502997"/>
              <a:gd name="connsiteY2060" fmla="*/ 551773 h 739466"/>
              <a:gd name="connsiteX2061" fmla="*/ 136607 w 11502997"/>
              <a:gd name="connsiteY2061" fmla="*/ 543864 h 739466"/>
              <a:gd name="connsiteX2062" fmla="*/ 130376 w 11502997"/>
              <a:gd name="connsiteY2062" fmla="*/ 532600 h 739466"/>
              <a:gd name="connsiteX2063" fmla="*/ 129417 w 11502997"/>
              <a:gd name="connsiteY2063" fmla="*/ 532120 h 739466"/>
              <a:gd name="connsiteX2064" fmla="*/ 129417 w 11502997"/>
              <a:gd name="connsiteY2064" fmla="*/ 528286 h 739466"/>
              <a:gd name="connsiteX2065" fmla="*/ 131094 w 11502997"/>
              <a:gd name="connsiteY2065" fmla="*/ 526369 h 739466"/>
              <a:gd name="connsiteX2066" fmla="*/ 133251 w 11502997"/>
              <a:gd name="connsiteY2066" fmla="*/ 523492 h 739466"/>
              <a:gd name="connsiteX2067" fmla="*/ 131334 w 11502997"/>
              <a:gd name="connsiteY2067" fmla="*/ 523253 h 739466"/>
              <a:gd name="connsiteX2068" fmla="*/ 129417 w 11502997"/>
              <a:gd name="connsiteY2068" fmla="*/ 523492 h 739466"/>
              <a:gd name="connsiteX2069" fmla="*/ 129417 w 11502997"/>
              <a:gd name="connsiteY2069" fmla="*/ 491857 h 739466"/>
              <a:gd name="connsiteX2070" fmla="*/ 131814 w 11502997"/>
              <a:gd name="connsiteY2070" fmla="*/ 491857 h 739466"/>
              <a:gd name="connsiteX2071" fmla="*/ 134211 w 11502997"/>
              <a:gd name="connsiteY2071" fmla="*/ 489940 h 739466"/>
              <a:gd name="connsiteX2072" fmla="*/ 133251 w 11502997"/>
              <a:gd name="connsiteY2072" fmla="*/ 487544 h 739466"/>
              <a:gd name="connsiteX2073" fmla="*/ 131814 w 11502997"/>
              <a:gd name="connsiteY2073" fmla="*/ 485626 h 739466"/>
              <a:gd name="connsiteX2074" fmla="*/ 129417 w 11502997"/>
              <a:gd name="connsiteY2074" fmla="*/ 487064 h 739466"/>
              <a:gd name="connsiteX2075" fmla="*/ 129417 w 11502997"/>
              <a:gd name="connsiteY2075" fmla="*/ 459743 h 739466"/>
              <a:gd name="connsiteX2076" fmla="*/ 131814 w 11502997"/>
              <a:gd name="connsiteY2076" fmla="*/ 460701 h 739466"/>
              <a:gd name="connsiteX2077" fmla="*/ 134929 w 11502997"/>
              <a:gd name="connsiteY2077" fmla="*/ 458305 h 739466"/>
              <a:gd name="connsiteX2078" fmla="*/ 139003 w 11502997"/>
              <a:gd name="connsiteY2078" fmla="*/ 457825 h 739466"/>
              <a:gd name="connsiteX2079" fmla="*/ 138285 w 11502997"/>
              <a:gd name="connsiteY2079" fmla="*/ 454470 h 739466"/>
              <a:gd name="connsiteX2080" fmla="*/ 135648 w 11502997"/>
              <a:gd name="connsiteY2080" fmla="*/ 453991 h 739466"/>
              <a:gd name="connsiteX2081" fmla="*/ 132533 w 11502997"/>
              <a:gd name="connsiteY2081" fmla="*/ 453751 h 739466"/>
              <a:gd name="connsiteX2082" fmla="*/ 130376 w 11502997"/>
              <a:gd name="connsiteY2082" fmla="*/ 451115 h 739466"/>
              <a:gd name="connsiteX2083" fmla="*/ 129417 w 11502997"/>
              <a:gd name="connsiteY2083" fmla="*/ 451594 h 739466"/>
              <a:gd name="connsiteX2084" fmla="*/ 129417 w 11502997"/>
              <a:gd name="connsiteY2084" fmla="*/ 412290 h 739466"/>
              <a:gd name="connsiteX2085" fmla="*/ 131094 w 11502997"/>
              <a:gd name="connsiteY2085" fmla="*/ 413728 h 739466"/>
              <a:gd name="connsiteX2086" fmla="*/ 132293 w 11502997"/>
              <a:gd name="connsiteY2086" fmla="*/ 416125 h 739466"/>
              <a:gd name="connsiteX2087" fmla="*/ 133251 w 11502997"/>
              <a:gd name="connsiteY2087" fmla="*/ 412290 h 739466"/>
              <a:gd name="connsiteX2088" fmla="*/ 129417 w 11502997"/>
              <a:gd name="connsiteY2088" fmla="*/ 410852 h 739466"/>
              <a:gd name="connsiteX2089" fmla="*/ 129417 w 11502997"/>
              <a:gd name="connsiteY2089" fmla="*/ 339913 h 739466"/>
              <a:gd name="connsiteX2090" fmla="*/ 125103 w 11502997"/>
              <a:gd name="connsiteY2090" fmla="*/ 234941 h 739466"/>
              <a:gd name="connsiteX2091" fmla="*/ 102096 w 11502997"/>
              <a:gd name="connsiteY2091" fmla="*/ 208099 h 739466"/>
              <a:gd name="connsiteX2092" fmla="*/ 18214 w 11502997"/>
              <a:gd name="connsiteY2092" fmla="*/ 198992 h 739466"/>
              <a:gd name="connsiteX2093" fmla="*/ 0 w 11502997"/>
              <a:gd name="connsiteY2093" fmla="*/ 198992 h 739466"/>
              <a:gd name="connsiteX2094" fmla="*/ 0 w 11502997"/>
              <a:gd name="connsiteY2094" fmla="*/ 111276 h 739466"/>
              <a:gd name="connsiteX2095" fmla="*/ 166625 w 11502997"/>
              <a:gd name="connsiteY2095" fmla="*/ 33086 h 73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</a:cxnLst>
            <a:rect l="l" t="t" r="r" b="b"/>
            <a:pathLst>
              <a:path w="11502997" h="739466">
                <a:moveTo>
                  <a:pt x="132773" y="735353"/>
                </a:moveTo>
                <a:cubicBezTo>
                  <a:pt x="133412" y="735672"/>
                  <a:pt x="133731" y="736551"/>
                  <a:pt x="133731" y="737989"/>
                </a:cubicBezTo>
                <a:lnTo>
                  <a:pt x="132657" y="739466"/>
                </a:lnTo>
                <a:lnTo>
                  <a:pt x="131400" y="739466"/>
                </a:lnTo>
                <a:lnTo>
                  <a:pt x="130616" y="737270"/>
                </a:lnTo>
                <a:cubicBezTo>
                  <a:pt x="130456" y="736312"/>
                  <a:pt x="131175" y="735672"/>
                  <a:pt x="132773" y="735353"/>
                </a:cubicBezTo>
                <a:close/>
                <a:moveTo>
                  <a:pt x="155780" y="734874"/>
                </a:moveTo>
                <a:cubicBezTo>
                  <a:pt x="156419" y="736471"/>
                  <a:pt x="156579" y="737510"/>
                  <a:pt x="156259" y="737989"/>
                </a:cubicBezTo>
                <a:lnTo>
                  <a:pt x="157525" y="739466"/>
                </a:lnTo>
                <a:lnTo>
                  <a:pt x="152220" y="739466"/>
                </a:lnTo>
                <a:lnTo>
                  <a:pt x="151945" y="735353"/>
                </a:lnTo>
                <a:cubicBezTo>
                  <a:pt x="153224" y="735992"/>
                  <a:pt x="154501" y="735832"/>
                  <a:pt x="155780" y="734874"/>
                </a:cubicBezTo>
                <a:close/>
                <a:moveTo>
                  <a:pt x="162970" y="732477"/>
                </a:moveTo>
                <a:cubicBezTo>
                  <a:pt x="163609" y="733755"/>
                  <a:pt x="164008" y="735353"/>
                  <a:pt x="164168" y="737270"/>
                </a:cubicBezTo>
                <a:lnTo>
                  <a:pt x="164468" y="739466"/>
                </a:lnTo>
                <a:lnTo>
                  <a:pt x="162824" y="739466"/>
                </a:lnTo>
                <a:lnTo>
                  <a:pt x="162730" y="737510"/>
                </a:lnTo>
                <a:cubicBezTo>
                  <a:pt x="162570" y="735753"/>
                  <a:pt x="162650" y="734075"/>
                  <a:pt x="162970" y="732477"/>
                </a:cubicBezTo>
                <a:close/>
                <a:moveTo>
                  <a:pt x="154342" y="728643"/>
                </a:moveTo>
                <a:cubicBezTo>
                  <a:pt x="153703" y="729281"/>
                  <a:pt x="153383" y="729841"/>
                  <a:pt x="153383" y="730320"/>
                </a:cubicBezTo>
                <a:cubicBezTo>
                  <a:pt x="153383" y="730800"/>
                  <a:pt x="153543" y="731279"/>
                  <a:pt x="153863" y="731758"/>
                </a:cubicBezTo>
                <a:cubicBezTo>
                  <a:pt x="154182" y="732237"/>
                  <a:pt x="154262" y="732636"/>
                  <a:pt x="154102" y="732956"/>
                </a:cubicBezTo>
                <a:cubicBezTo>
                  <a:pt x="153942" y="733276"/>
                  <a:pt x="153383" y="733596"/>
                  <a:pt x="152425" y="733915"/>
                </a:cubicBezTo>
                <a:cubicBezTo>
                  <a:pt x="151785" y="732956"/>
                  <a:pt x="151785" y="731598"/>
                  <a:pt x="152425" y="729841"/>
                </a:cubicBezTo>
                <a:cubicBezTo>
                  <a:pt x="153064" y="728083"/>
                  <a:pt x="153703" y="727684"/>
                  <a:pt x="154342" y="728643"/>
                </a:cubicBezTo>
                <a:close/>
                <a:moveTo>
                  <a:pt x="215695" y="719535"/>
                </a:moveTo>
                <a:cubicBezTo>
                  <a:pt x="215056" y="722092"/>
                  <a:pt x="215216" y="724408"/>
                  <a:pt x="216175" y="726485"/>
                </a:cubicBezTo>
                <a:cubicBezTo>
                  <a:pt x="217133" y="728563"/>
                  <a:pt x="218252" y="730879"/>
                  <a:pt x="219530" y="733435"/>
                </a:cubicBezTo>
                <a:cubicBezTo>
                  <a:pt x="219849" y="731518"/>
                  <a:pt x="219450" y="729042"/>
                  <a:pt x="218332" y="726006"/>
                </a:cubicBezTo>
                <a:cubicBezTo>
                  <a:pt x="217213" y="722970"/>
                  <a:pt x="216334" y="720813"/>
                  <a:pt x="215695" y="719535"/>
                </a:cubicBezTo>
                <a:close/>
                <a:moveTo>
                  <a:pt x="229595" y="718576"/>
                </a:moveTo>
                <a:cubicBezTo>
                  <a:pt x="227998" y="720174"/>
                  <a:pt x="227838" y="721693"/>
                  <a:pt x="229116" y="723130"/>
                </a:cubicBezTo>
                <a:cubicBezTo>
                  <a:pt x="230394" y="724568"/>
                  <a:pt x="231353" y="726246"/>
                  <a:pt x="231992" y="728163"/>
                </a:cubicBezTo>
                <a:cubicBezTo>
                  <a:pt x="232311" y="726246"/>
                  <a:pt x="232152" y="724568"/>
                  <a:pt x="231513" y="723130"/>
                </a:cubicBezTo>
                <a:cubicBezTo>
                  <a:pt x="230873" y="721693"/>
                  <a:pt x="230235" y="720174"/>
                  <a:pt x="229595" y="718576"/>
                </a:cubicBezTo>
                <a:close/>
                <a:moveTo>
                  <a:pt x="146193" y="714263"/>
                </a:moveTo>
                <a:cubicBezTo>
                  <a:pt x="146832" y="714263"/>
                  <a:pt x="147232" y="714343"/>
                  <a:pt x="147392" y="714503"/>
                </a:cubicBezTo>
                <a:cubicBezTo>
                  <a:pt x="147551" y="714662"/>
                  <a:pt x="147951" y="714582"/>
                  <a:pt x="148590" y="714263"/>
                </a:cubicBezTo>
                <a:cubicBezTo>
                  <a:pt x="148590" y="715861"/>
                  <a:pt x="148510" y="717378"/>
                  <a:pt x="148350" y="718816"/>
                </a:cubicBezTo>
                <a:cubicBezTo>
                  <a:pt x="148191" y="720254"/>
                  <a:pt x="149070" y="721133"/>
                  <a:pt x="150987" y="721453"/>
                </a:cubicBezTo>
                <a:lnTo>
                  <a:pt x="151396" y="739466"/>
                </a:lnTo>
                <a:lnTo>
                  <a:pt x="138464" y="739466"/>
                </a:lnTo>
                <a:lnTo>
                  <a:pt x="139483" y="731998"/>
                </a:lnTo>
                <a:cubicBezTo>
                  <a:pt x="139802" y="728482"/>
                  <a:pt x="140601" y="725127"/>
                  <a:pt x="141879" y="721932"/>
                </a:cubicBezTo>
                <a:cubicBezTo>
                  <a:pt x="142519" y="721612"/>
                  <a:pt x="142838" y="721693"/>
                  <a:pt x="142838" y="722171"/>
                </a:cubicBezTo>
                <a:cubicBezTo>
                  <a:pt x="142838" y="722651"/>
                  <a:pt x="142998" y="723051"/>
                  <a:pt x="143318" y="723370"/>
                </a:cubicBezTo>
                <a:cubicBezTo>
                  <a:pt x="143956" y="721133"/>
                  <a:pt x="144196" y="719456"/>
                  <a:pt x="144036" y="718337"/>
                </a:cubicBezTo>
                <a:cubicBezTo>
                  <a:pt x="143877" y="717218"/>
                  <a:pt x="144595" y="715861"/>
                  <a:pt x="146193" y="714263"/>
                </a:cubicBezTo>
                <a:close/>
                <a:moveTo>
                  <a:pt x="181184" y="703718"/>
                </a:moveTo>
                <a:cubicBezTo>
                  <a:pt x="182143" y="703398"/>
                  <a:pt x="182861" y="704357"/>
                  <a:pt x="183341" y="706594"/>
                </a:cubicBezTo>
                <a:cubicBezTo>
                  <a:pt x="183820" y="708830"/>
                  <a:pt x="184220" y="710268"/>
                  <a:pt x="184539" y="710908"/>
                </a:cubicBezTo>
                <a:cubicBezTo>
                  <a:pt x="184858" y="711866"/>
                  <a:pt x="185418" y="711946"/>
                  <a:pt x="186216" y="711147"/>
                </a:cubicBezTo>
                <a:cubicBezTo>
                  <a:pt x="187015" y="710348"/>
                  <a:pt x="187575" y="709789"/>
                  <a:pt x="187894" y="709469"/>
                </a:cubicBezTo>
                <a:cubicBezTo>
                  <a:pt x="188534" y="712665"/>
                  <a:pt x="188933" y="715062"/>
                  <a:pt x="189093" y="716659"/>
                </a:cubicBezTo>
                <a:cubicBezTo>
                  <a:pt x="189252" y="718257"/>
                  <a:pt x="189333" y="719775"/>
                  <a:pt x="189333" y="721213"/>
                </a:cubicBezTo>
                <a:cubicBezTo>
                  <a:pt x="189333" y="722651"/>
                  <a:pt x="189252" y="724089"/>
                  <a:pt x="189093" y="725527"/>
                </a:cubicBezTo>
                <a:cubicBezTo>
                  <a:pt x="188933" y="726965"/>
                  <a:pt x="188853" y="728962"/>
                  <a:pt x="188853" y="731518"/>
                </a:cubicBezTo>
                <a:cubicBezTo>
                  <a:pt x="187255" y="730879"/>
                  <a:pt x="185897" y="731598"/>
                  <a:pt x="184779" y="733675"/>
                </a:cubicBezTo>
                <a:cubicBezTo>
                  <a:pt x="183660" y="735753"/>
                  <a:pt x="183261" y="737589"/>
                  <a:pt x="183581" y="739187"/>
                </a:cubicBezTo>
                <a:lnTo>
                  <a:pt x="182856" y="739466"/>
                </a:lnTo>
                <a:lnTo>
                  <a:pt x="169089" y="739466"/>
                </a:lnTo>
                <a:lnTo>
                  <a:pt x="168722" y="729361"/>
                </a:lnTo>
                <a:cubicBezTo>
                  <a:pt x="168722" y="725048"/>
                  <a:pt x="169041" y="720973"/>
                  <a:pt x="169680" y="717139"/>
                </a:cubicBezTo>
                <a:cubicBezTo>
                  <a:pt x="169680" y="717139"/>
                  <a:pt x="170159" y="717618"/>
                  <a:pt x="171118" y="718576"/>
                </a:cubicBezTo>
                <a:cubicBezTo>
                  <a:pt x="172396" y="717618"/>
                  <a:pt x="172396" y="716979"/>
                  <a:pt x="171118" y="716659"/>
                </a:cubicBezTo>
                <a:cubicBezTo>
                  <a:pt x="169840" y="716340"/>
                  <a:pt x="169360" y="715541"/>
                  <a:pt x="169680" y="714263"/>
                </a:cubicBezTo>
                <a:cubicBezTo>
                  <a:pt x="169680" y="713623"/>
                  <a:pt x="170320" y="713224"/>
                  <a:pt x="171597" y="713064"/>
                </a:cubicBezTo>
                <a:cubicBezTo>
                  <a:pt x="172876" y="712905"/>
                  <a:pt x="173834" y="712346"/>
                  <a:pt x="174474" y="711387"/>
                </a:cubicBezTo>
                <a:cubicBezTo>
                  <a:pt x="173514" y="714902"/>
                  <a:pt x="173355" y="718736"/>
                  <a:pt x="173994" y="722891"/>
                </a:cubicBezTo>
                <a:cubicBezTo>
                  <a:pt x="174633" y="727045"/>
                  <a:pt x="174154" y="730719"/>
                  <a:pt x="172556" y="733915"/>
                </a:cubicBezTo>
                <a:cubicBezTo>
                  <a:pt x="173514" y="735193"/>
                  <a:pt x="174074" y="735273"/>
                  <a:pt x="174234" y="734155"/>
                </a:cubicBezTo>
                <a:cubicBezTo>
                  <a:pt x="174394" y="733036"/>
                  <a:pt x="174474" y="732158"/>
                  <a:pt x="174474" y="731518"/>
                </a:cubicBezTo>
                <a:cubicBezTo>
                  <a:pt x="176391" y="731838"/>
                  <a:pt x="177349" y="732717"/>
                  <a:pt x="177349" y="734155"/>
                </a:cubicBezTo>
                <a:cubicBezTo>
                  <a:pt x="177349" y="735593"/>
                  <a:pt x="177669" y="737270"/>
                  <a:pt x="178308" y="739187"/>
                </a:cubicBezTo>
                <a:cubicBezTo>
                  <a:pt x="178947" y="737589"/>
                  <a:pt x="179107" y="736072"/>
                  <a:pt x="178787" y="734634"/>
                </a:cubicBezTo>
                <a:cubicBezTo>
                  <a:pt x="178468" y="733196"/>
                  <a:pt x="179267" y="732317"/>
                  <a:pt x="181184" y="731998"/>
                </a:cubicBezTo>
                <a:cubicBezTo>
                  <a:pt x="178628" y="727524"/>
                  <a:pt x="177509" y="723610"/>
                  <a:pt x="177829" y="720254"/>
                </a:cubicBezTo>
                <a:cubicBezTo>
                  <a:pt x="178148" y="716899"/>
                  <a:pt x="178308" y="712825"/>
                  <a:pt x="178308" y="708031"/>
                </a:cubicBezTo>
                <a:cubicBezTo>
                  <a:pt x="177669" y="708351"/>
                  <a:pt x="177270" y="708751"/>
                  <a:pt x="177109" y="709230"/>
                </a:cubicBezTo>
                <a:cubicBezTo>
                  <a:pt x="176950" y="709709"/>
                  <a:pt x="176550" y="710109"/>
                  <a:pt x="175911" y="710428"/>
                </a:cubicBezTo>
                <a:cubicBezTo>
                  <a:pt x="175273" y="708830"/>
                  <a:pt x="175672" y="707792"/>
                  <a:pt x="177109" y="707313"/>
                </a:cubicBezTo>
                <a:cubicBezTo>
                  <a:pt x="178548" y="706833"/>
                  <a:pt x="179267" y="705955"/>
                  <a:pt x="179267" y="704676"/>
                </a:cubicBezTo>
                <a:cubicBezTo>
                  <a:pt x="179905" y="704357"/>
                  <a:pt x="180545" y="704676"/>
                  <a:pt x="181184" y="705635"/>
                </a:cubicBezTo>
                <a:cubicBezTo>
                  <a:pt x="181823" y="706594"/>
                  <a:pt x="181823" y="705955"/>
                  <a:pt x="181184" y="703718"/>
                </a:cubicBezTo>
                <a:close/>
                <a:moveTo>
                  <a:pt x="211381" y="690297"/>
                </a:moveTo>
                <a:cubicBezTo>
                  <a:pt x="211701" y="695409"/>
                  <a:pt x="212020" y="700443"/>
                  <a:pt x="212340" y="705395"/>
                </a:cubicBezTo>
                <a:cubicBezTo>
                  <a:pt x="212659" y="710348"/>
                  <a:pt x="212180" y="715062"/>
                  <a:pt x="210902" y="719535"/>
                </a:cubicBezTo>
                <a:cubicBezTo>
                  <a:pt x="209943" y="717618"/>
                  <a:pt x="209464" y="716020"/>
                  <a:pt x="209464" y="714742"/>
                </a:cubicBezTo>
                <a:cubicBezTo>
                  <a:pt x="209464" y="713464"/>
                  <a:pt x="209544" y="712185"/>
                  <a:pt x="209704" y="710908"/>
                </a:cubicBezTo>
                <a:cubicBezTo>
                  <a:pt x="209863" y="709629"/>
                  <a:pt x="210023" y="708351"/>
                  <a:pt x="210183" y="707073"/>
                </a:cubicBezTo>
                <a:cubicBezTo>
                  <a:pt x="210343" y="705795"/>
                  <a:pt x="210103" y="704357"/>
                  <a:pt x="209464" y="702759"/>
                </a:cubicBezTo>
                <a:cubicBezTo>
                  <a:pt x="209784" y="702120"/>
                  <a:pt x="209943" y="700921"/>
                  <a:pt x="209943" y="699164"/>
                </a:cubicBezTo>
                <a:cubicBezTo>
                  <a:pt x="209943" y="697407"/>
                  <a:pt x="209943" y="695809"/>
                  <a:pt x="209943" y="694371"/>
                </a:cubicBezTo>
                <a:cubicBezTo>
                  <a:pt x="209943" y="692933"/>
                  <a:pt x="209943" y="691735"/>
                  <a:pt x="209943" y="690776"/>
                </a:cubicBezTo>
                <a:cubicBezTo>
                  <a:pt x="209943" y="689817"/>
                  <a:pt x="210422" y="689658"/>
                  <a:pt x="211381" y="690297"/>
                </a:cubicBezTo>
                <a:close/>
                <a:moveTo>
                  <a:pt x="190771" y="673041"/>
                </a:moveTo>
                <a:cubicBezTo>
                  <a:pt x="192368" y="674639"/>
                  <a:pt x="192928" y="676157"/>
                  <a:pt x="192448" y="677595"/>
                </a:cubicBezTo>
                <a:cubicBezTo>
                  <a:pt x="191968" y="679033"/>
                  <a:pt x="192368" y="680870"/>
                  <a:pt x="193646" y="683107"/>
                </a:cubicBezTo>
                <a:cubicBezTo>
                  <a:pt x="192688" y="683107"/>
                  <a:pt x="191889" y="683746"/>
                  <a:pt x="191250" y="685024"/>
                </a:cubicBezTo>
                <a:cubicBezTo>
                  <a:pt x="190610" y="686302"/>
                  <a:pt x="189972" y="686143"/>
                  <a:pt x="189333" y="684545"/>
                </a:cubicBezTo>
                <a:cubicBezTo>
                  <a:pt x="190610" y="682308"/>
                  <a:pt x="190771" y="680391"/>
                  <a:pt x="189812" y="678793"/>
                </a:cubicBezTo>
                <a:cubicBezTo>
                  <a:pt x="188853" y="677195"/>
                  <a:pt x="189173" y="675278"/>
                  <a:pt x="190771" y="673041"/>
                </a:cubicBezTo>
                <a:close/>
                <a:moveTo>
                  <a:pt x="224802" y="662975"/>
                </a:moveTo>
                <a:cubicBezTo>
                  <a:pt x="222885" y="663614"/>
                  <a:pt x="222565" y="665052"/>
                  <a:pt x="223844" y="667289"/>
                </a:cubicBezTo>
                <a:cubicBezTo>
                  <a:pt x="225122" y="669526"/>
                  <a:pt x="226081" y="670964"/>
                  <a:pt x="226719" y="671603"/>
                </a:cubicBezTo>
                <a:cubicBezTo>
                  <a:pt x="228317" y="670645"/>
                  <a:pt x="228557" y="669206"/>
                  <a:pt x="227439" y="667289"/>
                </a:cubicBezTo>
                <a:cubicBezTo>
                  <a:pt x="226320" y="665372"/>
                  <a:pt x="225441" y="663934"/>
                  <a:pt x="224802" y="662975"/>
                </a:cubicBezTo>
                <a:close/>
                <a:moveTo>
                  <a:pt x="234389" y="656744"/>
                </a:moveTo>
                <a:cubicBezTo>
                  <a:pt x="233750" y="657063"/>
                  <a:pt x="233191" y="657303"/>
                  <a:pt x="232711" y="657463"/>
                </a:cubicBezTo>
                <a:cubicBezTo>
                  <a:pt x="232232" y="657623"/>
                  <a:pt x="231672" y="657862"/>
                  <a:pt x="231034" y="658182"/>
                </a:cubicBezTo>
                <a:cubicBezTo>
                  <a:pt x="230714" y="660419"/>
                  <a:pt x="231353" y="661537"/>
                  <a:pt x="232951" y="661537"/>
                </a:cubicBezTo>
                <a:cubicBezTo>
                  <a:pt x="234548" y="661537"/>
                  <a:pt x="235667" y="660739"/>
                  <a:pt x="236306" y="659141"/>
                </a:cubicBezTo>
                <a:cubicBezTo>
                  <a:pt x="235667" y="658821"/>
                  <a:pt x="235027" y="658022"/>
                  <a:pt x="234389" y="656744"/>
                </a:cubicBezTo>
                <a:close/>
                <a:moveTo>
                  <a:pt x="251165" y="630382"/>
                </a:moveTo>
                <a:cubicBezTo>
                  <a:pt x="249567" y="631340"/>
                  <a:pt x="249488" y="632379"/>
                  <a:pt x="250925" y="633497"/>
                </a:cubicBezTo>
                <a:cubicBezTo>
                  <a:pt x="252363" y="634615"/>
                  <a:pt x="253402" y="634216"/>
                  <a:pt x="254041" y="632299"/>
                </a:cubicBezTo>
                <a:cubicBezTo>
                  <a:pt x="253402" y="631659"/>
                  <a:pt x="252843" y="631340"/>
                  <a:pt x="252363" y="631340"/>
                </a:cubicBezTo>
                <a:cubicBezTo>
                  <a:pt x="251884" y="631340"/>
                  <a:pt x="251485" y="631021"/>
                  <a:pt x="251165" y="630382"/>
                </a:cubicBezTo>
                <a:close/>
                <a:moveTo>
                  <a:pt x="129417" y="622712"/>
                </a:moveTo>
                <a:cubicBezTo>
                  <a:pt x="130695" y="625269"/>
                  <a:pt x="131494" y="627346"/>
                  <a:pt x="131814" y="628943"/>
                </a:cubicBezTo>
                <a:cubicBezTo>
                  <a:pt x="129896" y="629263"/>
                  <a:pt x="129337" y="630222"/>
                  <a:pt x="130136" y="631819"/>
                </a:cubicBezTo>
                <a:cubicBezTo>
                  <a:pt x="130935" y="633417"/>
                  <a:pt x="130695" y="635175"/>
                  <a:pt x="129417" y="637092"/>
                </a:cubicBezTo>
                <a:close/>
                <a:moveTo>
                  <a:pt x="218092" y="619836"/>
                </a:moveTo>
                <a:cubicBezTo>
                  <a:pt x="217772" y="621753"/>
                  <a:pt x="217293" y="623032"/>
                  <a:pt x="216654" y="623671"/>
                </a:cubicBezTo>
                <a:cubicBezTo>
                  <a:pt x="216014" y="624310"/>
                  <a:pt x="214896" y="625109"/>
                  <a:pt x="213299" y="626067"/>
                </a:cubicBezTo>
                <a:cubicBezTo>
                  <a:pt x="213938" y="626706"/>
                  <a:pt x="214577" y="626627"/>
                  <a:pt x="215216" y="625828"/>
                </a:cubicBezTo>
                <a:cubicBezTo>
                  <a:pt x="215855" y="625029"/>
                  <a:pt x="216654" y="625269"/>
                  <a:pt x="217612" y="626547"/>
                </a:cubicBezTo>
                <a:cubicBezTo>
                  <a:pt x="219530" y="624630"/>
                  <a:pt x="219690" y="622393"/>
                  <a:pt x="218092" y="619836"/>
                </a:cubicBezTo>
                <a:close/>
                <a:moveTo>
                  <a:pt x="182143" y="619836"/>
                </a:moveTo>
                <a:cubicBezTo>
                  <a:pt x="182782" y="620476"/>
                  <a:pt x="183500" y="621594"/>
                  <a:pt x="184299" y="623192"/>
                </a:cubicBezTo>
                <a:cubicBezTo>
                  <a:pt x="185098" y="624789"/>
                  <a:pt x="184699" y="625907"/>
                  <a:pt x="183101" y="626547"/>
                </a:cubicBezTo>
                <a:cubicBezTo>
                  <a:pt x="182462" y="625269"/>
                  <a:pt x="181983" y="624150"/>
                  <a:pt x="181663" y="623192"/>
                </a:cubicBezTo>
                <a:cubicBezTo>
                  <a:pt x="181344" y="622233"/>
                  <a:pt x="181503" y="621114"/>
                  <a:pt x="182143" y="619836"/>
                </a:cubicBezTo>
                <a:close/>
                <a:moveTo>
                  <a:pt x="210902" y="604498"/>
                </a:moveTo>
                <a:cubicBezTo>
                  <a:pt x="212500" y="606096"/>
                  <a:pt x="212899" y="607454"/>
                  <a:pt x="212100" y="608572"/>
                </a:cubicBezTo>
                <a:cubicBezTo>
                  <a:pt x="211301" y="609691"/>
                  <a:pt x="210422" y="610889"/>
                  <a:pt x="209464" y="612167"/>
                </a:cubicBezTo>
                <a:cubicBezTo>
                  <a:pt x="208825" y="610570"/>
                  <a:pt x="208745" y="609211"/>
                  <a:pt x="209225" y="608093"/>
                </a:cubicBezTo>
                <a:cubicBezTo>
                  <a:pt x="209704" y="606975"/>
                  <a:pt x="210263" y="605776"/>
                  <a:pt x="210902" y="604498"/>
                </a:cubicBezTo>
                <a:close/>
                <a:moveTo>
                  <a:pt x="213299" y="594911"/>
                </a:moveTo>
                <a:cubicBezTo>
                  <a:pt x="213938" y="597468"/>
                  <a:pt x="213458" y="599545"/>
                  <a:pt x="211860" y="601143"/>
                </a:cubicBezTo>
                <a:cubicBezTo>
                  <a:pt x="210902" y="600503"/>
                  <a:pt x="210502" y="599465"/>
                  <a:pt x="210662" y="598027"/>
                </a:cubicBezTo>
                <a:cubicBezTo>
                  <a:pt x="210822" y="596589"/>
                  <a:pt x="211701" y="595550"/>
                  <a:pt x="213299" y="594911"/>
                </a:cubicBezTo>
                <a:close/>
                <a:moveTo>
                  <a:pt x="257396" y="592036"/>
                </a:moveTo>
                <a:cubicBezTo>
                  <a:pt x="257076" y="591716"/>
                  <a:pt x="256917" y="591796"/>
                  <a:pt x="256917" y="592275"/>
                </a:cubicBezTo>
                <a:cubicBezTo>
                  <a:pt x="256917" y="592754"/>
                  <a:pt x="256837" y="593314"/>
                  <a:pt x="256677" y="593953"/>
                </a:cubicBezTo>
                <a:cubicBezTo>
                  <a:pt x="256517" y="594592"/>
                  <a:pt x="256358" y="595072"/>
                  <a:pt x="256198" y="595391"/>
                </a:cubicBezTo>
                <a:cubicBezTo>
                  <a:pt x="256038" y="595710"/>
                  <a:pt x="255479" y="595231"/>
                  <a:pt x="254520" y="593953"/>
                </a:cubicBezTo>
                <a:cubicBezTo>
                  <a:pt x="252922" y="595231"/>
                  <a:pt x="252363" y="596270"/>
                  <a:pt x="252843" y="597069"/>
                </a:cubicBezTo>
                <a:cubicBezTo>
                  <a:pt x="253322" y="597868"/>
                  <a:pt x="254201" y="598746"/>
                  <a:pt x="255479" y="599705"/>
                </a:cubicBezTo>
                <a:cubicBezTo>
                  <a:pt x="256118" y="598107"/>
                  <a:pt x="256837" y="597707"/>
                  <a:pt x="257636" y="598506"/>
                </a:cubicBezTo>
                <a:cubicBezTo>
                  <a:pt x="258435" y="599305"/>
                  <a:pt x="259633" y="599385"/>
                  <a:pt x="261230" y="598746"/>
                </a:cubicBezTo>
                <a:cubicBezTo>
                  <a:pt x="260592" y="597468"/>
                  <a:pt x="260592" y="596829"/>
                  <a:pt x="261230" y="596829"/>
                </a:cubicBezTo>
                <a:cubicBezTo>
                  <a:pt x="260911" y="595231"/>
                  <a:pt x="260272" y="594432"/>
                  <a:pt x="259313" y="594432"/>
                </a:cubicBezTo>
                <a:cubicBezTo>
                  <a:pt x="258355" y="594432"/>
                  <a:pt x="257716" y="593633"/>
                  <a:pt x="257396" y="592036"/>
                </a:cubicBezTo>
                <a:close/>
                <a:moveTo>
                  <a:pt x="242537" y="589159"/>
                </a:moveTo>
                <a:cubicBezTo>
                  <a:pt x="241898" y="588521"/>
                  <a:pt x="241259" y="588600"/>
                  <a:pt x="240620" y="589399"/>
                </a:cubicBezTo>
                <a:cubicBezTo>
                  <a:pt x="239981" y="590198"/>
                  <a:pt x="239421" y="591077"/>
                  <a:pt x="238942" y="592036"/>
                </a:cubicBezTo>
                <a:cubicBezTo>
                  <a:pt x="238463" y="592994"/>
                  <a:pt x="237904" y="593714"/>
                  <a:pt x="237264" y="594192"/>
                </a:cubicBezTo>
                <a:cubicBezTo>
                  <a:pt x="236625" y="594672"/>
                  <a:pt x="236146" y="594432"/>
                  <a:pt x="235826" y="593474"/>
                </a:cubicBezTo>
                <a:cubicBezTo>
                  <a:pt x="236146" y="595072"/>
                  <a:pt x="235907" y="596509"/>
                  <a:pt x="235108" y="597787"/>
                </a:cubicBezTo>
                <a:cubicBezTo>
                  <a:pt x="234309" y="599066"/>
                  <a:pt x="233590" y="600344"/>
                  <a:pt x="232951" y="601622"/>
                </a:cubicBezTo>
                <a:cubicBezTo>
                  <a:pt x="232631" y="602261"/>
                  <a:pt x="232631" y="602341"/>
                  <a:pt x="232951" y="601861"/>
                </a:cubicBezTo>
                <a:cubicBezTo>
                  <a:pt x="233270" y="601382"/>
                  <a:pt x="233830" y="600983"/>
                  <a:pt x="234629" y="600664"/>
                </a:cubicBezTo>
                <a:cubicBezTo>
                  <a:pt x="235427" y="600344"/>
                  <a:pt x="236146" y="600344"/>
                  <a:pt x="236786" y="600664"/>
                </a:cubicBezTo>
                <a:cubicBezTo>
                  <a:pt x="237424" y="600983"/>
                  <a:pt x="237744" y="602101"/>
                  <a:pt x="237744" y="604019"/>
                </a:cubicBezTo>
                <a:cubicBezTo>
                  <a:pt x="238383" y="602740"/>
                  <a:pt x="238623" y="601382"/>
                  <a:pt x="238463" y="599944"/>
                </a:cubicBezTo>
                <a:cubicBezTo>
                  <a:pt x="238303" y="598506"/>
                  <a:pt x="238223" y="597148"/>
                  <a:pt x="238223" y="595870"/>
                </a:cubicBezTo>
                <a:cubicBezTo>
                  <a:pt x="238223" y="594592"/>
                  <a:pt x="238463" y="593394"/>
                  <a:pt x="238942" y="592275"/>
                </a:cubicBezTo>
                <a:cubicBezTo>
                  <a:pt x="239421" y="591157"/>
                  <a:pt x="240620" y="590119"/>
                  <a:pt x="242537" y="589159"/>
                </a:cubicBezTo>
                <a:close/>
                <a:moveTo>
                  <a:pt x="157697" y="580052"/>
                </a:moveTo>
                <a:cubicBezTo>
                  <a:pt x="158975" y="581970"/>
                  <a:pt x="159934" y="583967"/>
                  <a:pt x="160573" y="586044"/>
                </a:cubicBezTo>
                <a:cubicBezTo>
                  <a:pt x="161212" y="588121"/>
                  <a:pt x="161212" y="589799"/>
                  <a:pt x="160573" y="591077"/>
                </a:cubicBezTo>
                <a:cubicBezTo>
                  <a:pt x="160253" y="589799"/>
                  <a:pt x="159615" y="589799"/>
                  <a:pt x="158656" y="591077"/>
                </a:cubicBezTo>
                <a:cubicBezTo>
                  <a:pt x="159934" y="588840"/>
                  <a:pt x="159694" y="586923"/>
                  <a:pt x="157937" y="585325"/>
                </a:cubicBezTo>
                <a:cubicBezTo>
                  <a:pt x="156179" y="583727"/>
                  <a:pt x="156099" y="581970"/>
                  <a:pt x="157697" y="580052"/>
                </a:cubicBezTo>
                <a:close/>
                <a:moveTo>
                  <a:pt x="143797" y="578135"/>
                </a:moveTo>
                <a:cubicBezTo>
                  <a:pt x="145394" y="581011"/>
                  <a:pt x="146193" y="582848"/>
                  <a:pt x="146193" y="583647"/>
                </a:cubicBezTo>
                <a:cubicBezTo>
                  <a:pt x="146193" y="584446"/>
                  <a:pt x="145874" y="584606"/>
                  <a:pt x="145235" y="584127"/>
                </a:cubicBezTo>
                <a:cubicBezTo>
                  <a:pt x="144595" y="583647"/>
                  <a:pt x="144036" y="582769"/>
                  <a:pt x="143557" y="581490"/>
                </a:cubicBezTo>
                <a:cubicBezTo>
                  <a:pt x="143078" y="580213"/>
                  <a:pt x="143157" y="579094"/>
                  <a:pt x="143797" y="578135"/>
                </a:cubicBezTo>
                <a:close/>
                <a:moveTo>
                  <a:pt x="173035" y="577656"/>
                </a:moveTo>
                <a:cubicBezTo>
                  <a:pt x="172396" y="580213"/>
                  <a:pt x="172396" y="581411"/>
                  <a:pt x="173035" y="581251"/>
                </a:cubicBezTo>
                <a:cubicBezTo>
                  <a:pt x="173675" y="581091"/>
                  <a:pt x="174474" y="582289"/>
                  <a:pt x="175432" y="584846"/>
                </a:cubicBezTo>
                <a:cubicBezTo>
                  <a:pt x="173514" y="586443"/>
                  <a:pt x="173116" y="588680"/>
                  <a:pt x="174234" y="591556"/>
                </a:cubicBezTo>
                <a:cubicBezTo>
                  <a:pt x="175352" y="594432"/>
                  <a:pt x="175751" y="596989"/>
                  <a:pt x="175432" y="599226"/>
                </a:cubicBezTo>
                <a:cubicBezTo>
                  <a:pt x="174793" y="599226"/>
                  <a:pt x="174313" y="598746"/>
                  <a:pt x="173994" y="597787"/>
                </a:cubicBezTo>
                <a:cubicBezTo>
                  <a:pt x="173675" y="596829"/>
                  <a:pt x="173355" y="595870"/>
                  <a:pt x="173035" y="594911"/>
                </a:cubicBezTo>
                <a:cubicBezTo>
                  <a:pt x="172716" y="593953"/>
                  <a:pt x="172396" y="593154"/>
                  <a:pt x="172077" y="592515"/>
                </a:cubicBezTo>
                <a:cubicBezTo>
                  <a:pt x="171757" y="591876"/>
                  <a:pt x="171118" y="591716"/>
                  <a:pt x="170159" y="592036"/>
                </a:cubicBezTo>
                <a:cubicBezTo>
                  <a:pt x="170798" y="593953"/>
                  <a:pt x="171757" y="595950"/>
                  <a:pt x="173035" y="598027"/>
                </a:cubicBezTo>
                <a:cubicBezTo>
                  <a:pt x="174313" y="600104"/>
                  <a:pt x="174154" y="602101"/>
                  <a:pt x="172556" y="604019"/>
                </a:cubicBezTo>
                <a:cubicBezTo>
                  <a:pt x="171597" y="599865"/>
                  <a:pt x="170479" y="595151"/>
                  <a:pt x="169201" y="589879"/>
                </a:cubicBezTo>
                <a:cubicBezTo>
                  <a:pt x="167923" y="584606"/>
                  <a:pt x="169201" y="580532"/>
                  <a:pt x="173035" y="577656"/>
                </a:cubicBezTo>
                <a:close/>
                <a:moveTo>
                  <a:pt x="273214" y="576218"/>
                </a:moveTo>
                <a:cubicBezTo>
                  <a:pt x="272574" y="576537"/>
                  <a:pt x="272096" y="576697"/>
                  <a:pt x="271776" y="576697"/>
                </a:cubicBezTo>
                <a:cubicBezTo>
                  <a:pt x="271456" y="576697"/>
                  <a:pt x="270977" y="576857"/>
                  <a:pt x="270338" y="577177"/>
                </a:cubicBezTo>
                <a:cubicBezTo>
                  <a:pt x="271297" y="579733"/>
                  <a:pt x="272574" y="580532"/>
                  <a:pt x="274172" y="579573"/>
                </a:cubicBezTo>
                <a:cubicBezTo>
                  <a:pt x="274172" y="579253"/>
                  <a:pt x="273853" y="578135"/>
                  <a:pt x="273214" y="576218"/>
                </a:cubicBezTo>
                <a:close/>
                <a:moveTo>
                  <a:pt x="209464" y="571904"/>
                </a:moveTo>
                <a:cubicBezTo>
                  <a:pt x="212659" y="572543"/>
                  <a:pt x="214577" y="572703"/>
                  <a:pt x="215216" y="572383"/>
                </a:cubicBezTo>
                <a:cubicBezTo>
                  <a:pt x="215855" y="573342"/>
                  <a:pt x="216095" y="574540"/>
                  <a:pt x="215935" y="575978"/>
                </a:cubicBezTo>
                <a:cubicBezTo>
                  <a:pt x="215775" y="577416"/>
                  <a:pt x="215855" y="578934"/>
                  <a:pt x="216175" y="580532"/>
                </a:cubicBezTo>
                <a:cubicBezTo>
                  <a:pt x="215536" y="580851"/>
                  <a:pt x="214896" y="580851"/>
                  <a:pt x="214257" y="580532"/>
                </a:cubicBezTo>
                <a:cubicBezTo>
                  <a:pt x="213618" y="580213"/>
                  <a:pt x="212979" y="580372"/>
                  <a:pt x="212340" y="581011"/>
                </a:cubicBezTo>
                <a:cubicBezTo>
                  <a:pt x="212340" y="582609"/>
                  <a:pt x="212420" y="583328"/>
                  <a:pt x="212580" y="583168"/>
                </a:cubicBezTo>
                <a:cubicBezTo>
                  <a:pt x="212739" y="583008"/>
                  <a:pt x="213458" y="583248"/>
                  <a:pt x="214737" y="583887"/>
                </a:cubicBezTo>
                <a:cubicBezTo>
                  <a:pt x="213139" y="585166"/>
                  <a:pt x="212420" y="586603"/>
                  <a:pt x="212580" y="588201"/>
                </a:cubicBezTo>
                <a:cubicBezTo>
                  <a:pt x="212739" y="589799"/>
                  <a:pt x="212020" y="590917"/>
                  <a:pt x="210422" y="591556"/>
                </a:cubicBezTo>
                <a:cubicBezTo>
                  <a:pt x="209784" y="588680"/>
                  <a:pt x="209464" y="586683"/>
                  <a:pt x="209464" y="585565"/>
                </a:cubicBezTo>
                <a:cubicBezTo>
                  <a:pt x="209464" y="584446"/>
                  <a:pt x="208825" y="582130"/>
                  <a:pt x="207547" y="578615"/>
                </a:cubicBezTo>
                <a:cubicBezTo>
                  <a:pt x="211061" y="576378"/>
                  <a:pt x="211701" y="574141"/>
                  <a:pt x="209464" y="571904"/>
                </a:cubicBezTo>
                <a:close/>
                <a:moveTo>
                  <a:pt x="129417" y="566632"/>
                </a:moveTo>
                <a:cubicBezTo>
                  <a:pt x="131974" y="569508"/>
                  <a:pt x="134050" y="572464"/>
                  <a:pt x="135648" y="575499"/>
                </a:cubicBezTo>
                <a:cubicBezTo>
                  <a:pt x="137246" y="578535"/>
                  <a:pt x="138684" y="579253"/>
                  <a:pt x="139962" y="577656"/>
                </a:cubicBezTo>
                <a:cubicBezTo>
                  <a:pt x="140601" y="579893"/>
                  <a:pt x="141081" y="581890"/>
                  <a:pt x="141400" y="583647"/>
                </a:cubicBezTo>
                <a:cubicBezTo>
                  <a:pt x="141720" y="585405"/>
                  <a:pt x="140601" y="586603"/>
                  <a:pt x="138045" y="587242"/>
                </a:cubicBezTo>
                <a:cubicBezTo>
                  <a:pt x="137725" y="585325"/>
                  <a:pt x="137086" y="584047"/>
                  <a:pt x="136128" y="583407"/>
                </a:cubicBezTo>
                <a:cubicBezTo>
                  <a:pt x="135169" y="582769"/>
                  <a:pt x="135329" y="581810"/>
                  <a:pt x="136607" y="580532"/>
                </a:cubicBezTo>
                <a:cubicBezTo>
                  <a:pt x="135009" y="579893"/>
                  <a:pt x="133651" y="578854"/>
                  <a:pt x="132533" y="577416"/>
                </a:cubicBezTo>
                <a:cubicBezTo>
                  <a:pt x="131415" y="575978"/>
                  <a:pt x="130376" y="574300"/>
                  <a:pt x="129417" y="572383"/>
                </a:cubicBezTo>
                <a:close/>
                <a:moveTo>
                  <a:pt x="189512" y="565733"/>
                </a:moveTo>
                <a:cubicBezTo>
                  <a:pt x="189871" y="565533"/>
                  <a:pt x="190451" y="565673"/>
                  <a:pt x="191250" y="566152"/>
                </a:cubicBezTo>
                <a:cubicBezTo>
                  <a:pt x="189972" y="566791"/>
                  <a:pt x="189892" y="567271"/>
                  <a:pt x="191010" y="567590"/>
                </a:cubicBezTo>
                <a:cubicBezTo>
                  <a:pt x="192129" y="567910"/>
                  <a:pt x="192528" y="568709"/>
                  <a:pt x="192208" y="569987"/>
                </a:cubicBezTo>
                <a:cubicBezTo>
                  <a:pt x="191570" y="570306"/>
                  <a:pt x="191250" y="570705"/>
                  <a:pt x="191250" y="571185"/>
                </a:cubicBezTo>
                <a:cubicBezTo>
                  <a:pt x="191250" y="571665"/>
                  <a:pt x="190930" y="572064"/>
                  <a:pt x="190291" y="572383"/>
                </a:cubicBezTo>
                <a:cubicBezTo>
                  <a:pt x="189972" y="571744"/>
                  <a:pt x="189572" y="571425"/>
                  <a:pt x="189093" y="571425"/>
                </a:cubicBezTo>
                <a:cubicBezTo>
                  <a:pt x="188613" y="571425"/>
                  <a:pt x="188054" y="571105"/>
                  <a:pt x="187415" y="570466"/>
                </a:cubicBezTo>
                <a:cubicBezTo>
                  <a:pt x="188693" y="570146"/>
                  <a:pt x="189252" y="569108"/>
                  <a:pt x="189093" y="567350"/>
                </a:cubicBezTo>
                <a:cubicBezTo>
                  <a:pt x="189013" y="566472"/>
                  <a:pt x="189153" y="565932"/>
                  <a:pt x="189512" y="565733"/>
                </a:cubicBezTo>
                <a:close/>
                <a:moveTo>
                  <a:pt x="216414" y="563037"/>
                </a:moveTo>
                <a:cubicBezTo>
                  <a:pt x="216573" y="562877"/>
                  <a:pt x="216813" y="563276"/>
                  <a:pt x="217133" y="564235"/>
                </a:cubicBezTo>
                <a:cubicBezTo>
                  <a:pt x="215855" y="565833"/>
                  <a:pt x="215775" y="567350"/>
                  <a:pt x="216893" y="568788"/>
                </a:cubicBezTo>
                <a:cubicBezTo>
                  <a:pt x="218012" y="570227"/>
                  <a:pt x="217932" y="571744"/>
                  <a:pt x="216654" y="573342"/>
                </a:cubicBezTo>
                <a:cubicBezTo>
                  <a:pt x="217293" y="571744"/>
                  <a:pt x="216813" y="570227"/>
                  <a:pt x="215216" y="568788"/>
                </a:cubicBezTo>
                <a:cubicBezTo>
                  <a:pt x="213618" y="567350"/>
                  <a:pt x="213299" y="565833"/>
                  <a:pt x="214257" y="564235"/>
                </a:cubicBezTo>
                <a:cubicBezTo>
                  <a:pt x="214577" y="564874"/>
                  <a:pt x="214816" y="565114"/>
                  <a:pt x="214976" y="564954"/>
                </a:cubicBezTo>
                <a:cubicBezTo>
                  <a:pt x="215136" y="564794"/>
                  <a:pt x="215376" y="564475"/>
                  <a:pt x="215695" y="563995"/>
                </a:cubicBezTo>
                <a:cubicBezTo>
                  <a:pt x="216014" y="563516"/>
                  <a:pt x="216254" y="563196"/>
                  <a:pt x="216414" y="563037"/>
                </a:cubicBezTo>
                <a:close/>
                <a:moveTo>
                  <a:pt x="171597" y="554169"/>
                </a:moveTo>
                <a:cubicBezTo>
                  <a:pt x="172556" y="556406"/>
                  <a:pt x="172556" y="558164"/>
                  <a:pt x="171597" y="559442"/>
                </a:cubicBezTo>
                <a:cubicBezTo>
                  <a:pt x="170958" y="558483"/>
                  <a:pt x="170239" y="558003"/>
                  <a:pt x="169441" y="558003"/>
                </a:cubicBezTo>
                <a:cubicBezTo>
                  <a:pt x="168642" y="558003"/>
                  <a:pt x="168242" y="557205"/>
                  <a:pt x="168242" y="555607"/>
                </a:cubicBezTo>
                <a:cubicBezTo>
                  <a:pt x="168881" y="555287"/>
                  <a:pt x="169441" y="555048"/>
                  <a:pt x="169920" y="554888"/>
                </a:cubicBezTo>
                <a:cubicBezTo>
                  <a:pt x="170399" y="554728"/>
                  <a:pt x="170958" y="554489"/>
                  <a:pt x="171597" y="554169"/>
                </a:cubicBezTo>
                <a:close/>
                <a:moveTo>
                  <a:pt x="196043" y="551293"/>
                </a:moveTo>
                <a:cubicBezTo>
                  <a:pt x="196682" y="550654"/>
                  <a:pt x="197481" y="551133"/>
                  <a:pt x="198439" y="552731"/>
                </a:cubicBezTo>
                <a:cubicBezTo>
                  <a:pt x="197800" y="553690"/>
                  <a:pt x="197001" y="554569"/>
                  <a:pt x="196043" y="555368"/>
                </a:cubicBezTo>
                <a:cubicBezTo>
                  <a:pt x="195084" y="556166"/>
                  <a:pt x="194286" y="555447"/>
                  <a:pt x="193646" y="553211"/>
                </a:cubicBezTo>
                <a:cubicBezTo>
                  <a:pt x="194605" y="552571"/>
                  <a:pt x="195404" y="551932"/>
                  <a:pt x="196043" y="551293"/>
                </a:cubicBezTo>
                <a:close/>
                <a:moveTo>
                  <a:pt x="223844" y="547459"/>
                </a:moveTo>
                <a:cubicBezTo>
                  <a:pt x="224483" y="549695"/>
                  <a:pt x="224562" y="551054"/>
                  <a:pt x="224084" y="551533"/>
                </a:cubicBezTo>
                <a:cubicBezTo>
                  <a:pt x="223604" y="552012"/>
                  <a:pt x="224003" y="553530"/>
                  <a:pt x="225282" y="556086"/>
                </a:cubicBezTo>
                <a:cubicBezTo>
                  <a:pt x="223684" y="557045"/>
                  <a:pt x="222805" y="556566"/>
                  <a:pt x="222645" y="554648"/>
                </a:cubicBezTo>
                <a:cubicBezTo>
                  <a:pt x="222486" y="552731"/>
                  <a:pt x="222086" y="551293"/>
                  <a:pt x="221447" y="550334"/>
                </a:cubicBezTo>
                <a:cubicBezTo>
                  <a:pt x="222406" y="550015"/>
                  <a:pt x="222885" y="549616"/>
                  <a:pt x="222885" y="549136"/>
                </a:cubicBezTo>
                <a:cubicBezTo>
                  <a:pt x="222885" y="548657"/>
                  <a:pt x="223205" y="548097"/>
                  <a:pt x="223844" y="547459"/>
                </a:cubicBezTo>
                <a:close/>
                <a:moveTo>
                  <a:pt x="289751" y="546500"/>
                </a:moveTo>
                <a:cubicBezTo>
                  <a:pt x="288312" y="546180"/>
                  <a:pt x="287114" y="546820"/>
                  <a:pt x="286155" y="548417"/>
                </a:cubicBezTo>
                <a:cubicBezTo>
                  <a:pt x="286795" y="549057"/>
                  <a:pt x="287433" y="549616"/>
                  <a:pt x="288073" y="550095"/>
                </a:cubicBezTo>
                <a:cubicBezTo>
                  <a:pt x="288712" y="550574"/>
                  <a:pt x="289670" y="550494"/>
                  <a:pt x="290949" y="549856"/>
                </a:cubicBezTo>
                <a:cubicBezTo>
                  <a:pt x="291588" y="547938"/>
                  <a:pt x="291188" y="546820"/>
                  <a:pt x="289751" y="546500"/>
                </a:cubicBezTo>
                <a:close/>
                <a:moveTo>
                  <a:pt x="218092" y="546500"/>
                </a:moveTo>
                <a:cubicBezTo>
                  <a:pt x="220648" y="549057"/>
                  <a:pt x="221687" y="551932"/>
                  <a:pt x="221207" y="555128"/>
                </a:cubicBezTo>
                <a:cubicBezTo>
                  <a:pt x="220728" y="558323"/>
                  <a:pt x="220009" y="561039"/>
                  <a:pt x="219050" y="563276"/>
                </a:cubicBezTo>
                <a:cubicBezTo>
                  <a:pt x="218731" y="561359"/>
                  <a:pt x="217612" y="560081"/>
                  <a:pt x="215695" y="559442"/>
                </a:cubicBezTo>
                <a:cubicBezTo>
                  <a:pt x="215376" y="560400"/>
                  <a:pt x="215056" y="561279"/>
                  <a:pt x="214737" y="562078"/>
                </a:cubicBezTo>
                <a:cubicBezTo>
                  <a:pt x="214417" y="562877"/>
                  <a:pt x="213778" y="562957"/>
                  <a:pt x="212819" y="562318"/>
                </a:cubicBezTo>
                <a:cubicBezTo>
                  <a:pt x="212180" y="561039"/>
                  <a:pt x="212260" y="560240"/>
                  <a:pt x="213059" y="559921"/>
                </a:cubicBezTo>
                <a:cubicBezTo>
                  <a:pt x="213858" y="559601"/>
                  <a:pt x="213778" y="558802"/>
                  <a:pt x="212819" y="557524"/>
                </a:cubicBezTo>
                <a:cubicBezTo>
                  <a:pt x="214417" y="556566"/>
                  <a:pt x="215455" y="556486"/>
                  <a:pt x="215935" y="557285"/>
                </a:cubicBezTo>
                <a:cubicBezTo>
                  <a:pt x="216414" y="558084"/>
                  <a:pt x="217453" y="558164"/>
                  <a:pt x="219050" y="557524"/>
                </a:cubicBezTo>
                <a:cubicBezTo>
                  <a:pt x="218092" y="555927"/>
                  <a:pt x="217932" y="554888"/>
                  <a:pt x="218571" y="554409"/>
                </a:cubicBezTo>
                <a:cubicBezTo>
                  <a:pt x="219210" y="553929"/>
                  <a:pt x="219370" y="553211"/>
                  <a:pt x="219050" y="552252"/>
                </a:cubicBezTo>
                <a:cubicBezTo>
                  <a:pt x="218092" y="552252"/>
                  <a:pt x="217293" y="551932"/>
                  <a:pt x="216654" y="551293"/>
                </a:cubicBezTo>
                <a:cubicBezTo>
                  <a:pt x="216014" y="550654"/>
                  <a:pt x="215216" y="550175"/>
                  <a:pt x="214257" y="549856"/>
                </a:cubicBezTo>
                <a:cubicBezTo>
                  <a:pt x="214896" y="549216"/>
                  <a:pt x="215376" y="548657"/>
                  <a:pt x="215695" y="548178"/>
                </a:cubicBezTo>
                <a:cubicBezTo>
                  <a:pt x="216014" y="547698"/>
                  <a:pt x="216813" y="547139"/>
                  <a:pt x="218092" y="546500"/>
                </a:cubicBezTo>
                <a:close/>
                <a:moveTo>
                  <a:pt x="278486" y="543144"/>
                </a:moveTo>
                <a:cubicBezTo>
                  <a:pt x="277527" y="544104"/>
                  <a:pt x="276729" y="544742"/>
                  <a:pt x="276090" y="545062"/>
                </a:cubicBezTo>
                <a:cubicBezTo>
                  <a:pt x="277049" y="548896"/>
                  <a:pt x="279125" y="550175"/>
                  <a:pt x="282321" y="548896"/>
                </a:cubicBezTo>
                <a:cubicBezTo>
                  <a:pt x="282641" y="546979"/>
                  <a:pt x="282321" y="545781"/>
                  <a:pt x="281362" y="545301"/>
                </a:cubicBezTo>
                <a:cubicBezTo>
                  <a:pt x="280404" y="544822"/>
                  <a:pt x="279445" y="544104"/>
                  <a:pt x="278486" y="543144"/>
                </a:cubicBezTo>
                <a:close/>
                <a:moveTo>
                  <a:pt x="129417" y="539789"/>
                </a:moveTo>
                <a:cubicBezTo>
                  <a:pt x="131334" y="542346"/>
                  <a:pt x="133172" y="544822"/>
                  <a:pt x="134929" y="547219"/>
                </a:cubicBezTo>
                <a:cubicBezTo>
                  <a:pt x="136687" y="549616"/>
                  <a:pt x="138365" y="552412"/>
                  <a:pt x="139962" y="555607"/>
                </a:cubicBezTo>
                <a:cubicBezTo>
                  <a:pt x="138365" y="557205"/>
                  <a:pt x="137486" y="559202"/>
                  <a:pt x="137326" y="561598"/>
                </a:cubicBezTo>
                <a:cubicBezTo>
                  <a:pt x="137166" y="563995"/>
                  <a:pt x="138684" y="565034"/>
                  <a:pt x="141879" y="564714"/>
                </a:cubicBezTo>
                <a:cubicBezTo>
                  <a:pt x="141240" y="565992"/>
                  <a:pt x="141240" y="566871"/>
                  <a:pt x="141879" y="567350"/>
                </a:cubicBezTo>
                <a:cubicBezTo>
                  <a:pt x="142519" y="567830"/>
                  <a:pt x="143157" y="568389"/>
                  <a:pt x="143797" y="569028"/>
                </a:cubicBezTo>
                <a:cubicBezTo>
                  <a:pt x="144436" y="569667"/>
                  <a:pt x="144915" y="570466"/>
                  <a:pt x="145235" y="571425"/>
                </a:cubicBezTo>
                <a:cubicBezTo>
                  <a:pt x="145554" y="572383"/>
                  <a:pt x="145394" y="573821"/>
                  <a:pt x="144755" y="575739"/>
                </a:cubicBezTo>
                <a:cubicBezTo>
                  <a:pt x="143797" y="573182"/>
                  <a:pt x="142358" y="571425"/>
                  <a:pt x="140441" y="570466"/>
                </a:cubicBezTo>
                <a:cubicBezTo>
                  <a:pt x="138524" y="569508"/>
                  <a:pt x="137725" y="567430"/>
                  <a:pt x="138045" y="564235"/>
                </a:cubicBezTo>
                <a:cubicBezTo>
                  <a:pt x="137086" y="564874"/>
                  <a:pt x="136607" y="565513"/>
                  <a:pt x="136607" y="566152"/>
                </a:cubicBezTo>
                <a:cubicBezTo>
                  <a:pt x="136607" y="566791"/>
                  <a:pt x="136128" y="567430"/>
                  <a:pt x="135169" y="568070"/>
                </a:cubicBezTo>
                <a:cubicBezTo>
                  <a:pt x="133571" y="566472"/>
                  <a:pt x="132453" y="564874"/>
                  <a:pt x="131814" y="563276"/>
                </a:cubicBezTo>
                <a:cubicBezTo>
                  <a:pt x="131175" y="561679"/>
                  <a:pt x="130376" y="560240"/>
                  <a:pt x="129417" y="558963"/>
                </a:cubicBezTo>
                <a:close/>
                <a:moveTo>
                  <a:pt x="278007" y="536914"/>
                </a:moveTo>
                <a:cubicBezTo>
                  <a:pt x="277049" y="536594"/>
                  <a:pt x="276409" y="536674"/>
                  <a:pt x="276090" y="537154"/>
                </a:cubicBezTo>
                <a:cubicBezTo>
                  <a:pt x="275770" y="537632"/>
                  <a:pt x="275451" y="538192"/>
                  <a:pt x="275131" y="538831"/>
                </a:cubicBezTo>
                <a:cubicBezTo>
                  <a:pt x="274812" y="539470"/>
                  <a:pt x="274332" y="540109"/>
                  <a:pt x="273693" y="540748"/>
                </a:cubicBezTo>
                <a:cubicBezTo>
                  <a:pt x="273054" y="541387"/>
                  <a:pt x="272096" y="541707"/>
                  <a:pt x="270817" y="541707"/>
                </a:cubicBezTo>
                <a:cubicBezTo>
                  <a:pt x="268261" y="548097"/>
                  <a:pt x="265145" y="553929"/>
                  <a:pt x="261470" y="559202"/>
                </a:cubicBezTo>
                <a:cubicBezTo>
                  <a:pt x="257796" y="564475"/>
                  <a:pt x="253721" y="569667"/>
                  <a:pt x="249248" y="574780"/>
                </a:cubicBezTo>
                <a:cubicBezTo>
                  <a:pt x="249887" y="577336"/>
                  <a:pt x="249248" y="579414"/>
                  <a:pt x="247330" y="581011"/>
                </a:cubicBezTo>
                <a:cubicBezTo>
                  <a:pt x="245413" y="582609"/>
                  <a:pt x="244135" y="584526"/>
                  <a:pt x="243496" y="586763"/>
                </a:cubicBezTo>
                <a:cubicBezTo>
                  <a:pt x="249887" y="578774"/>
                  <a:pt x="255639" y="570466"/>
                  <a:pt x="260751" y="561838"/>
                </a:cubicBezTo>
                <a:cubicBezTo>
                  <a:pt x="265864" y="553211"/>
                  <a:pt x="271616" y="544903"/>
                  <a:pt x="278007" y="536914"/>
                </a:cubicBezTo>
                <a:close/>
                <a:moveTo>
                  <a:pt x="212819" y="534517"/>
                </a:moveTo>
                <a:cubicBezTo>
                  <a:pt x="213139" y="537073"/>
                  <a:pt x="213299" y="538831"/>
                  <a:pt x="213299" y="539789"/>
                </a:cubicBezTo>
                <a:cubicBezTo>
                  <a:pt x="213299" y="540748"/>
                  <a:pt x="213938" y="542026"/>
                  <a:pt x="215216" y="543624"/>
                </a:cubicBezTo>
                <a:cubicBezTo>
                  <a:pt x="212659" y="543305"/>
                  <a:pt x="211860" y="543784"/>
                  <a:pt x="212819" y="545062"/>
                </a:cubicBezTo>
                <a:cubicBezTo>
                  <a:pt x="213778" y="546340"/>
                  <a:pt x="213139" y="547459"/>
                  <a:pt x="210902" y="548417"/>
                </a:cubicBezTo>
                <a:cubicBezTo>
                  <a:pt x="209943" y="545222"/>
                  <a:pt x="209863" y="542585"/>
                  <a:pt x="210662" y="540509"/>
                </a:cubicBezTo>
                <a:cubicBezTo>
                  <a:pt x="211461" y="538431"/>
                  <a:pt x="212180" y="536434"/>
                  <a:pt x="212819" y="534517"/>
                </a:cubicBezTo>
                <a:close/>
                <a:moveTo>
                  <a:pt x="257875" y="531162"/>
                </a:moveTo>
                <a:lnTo>
                  <a:pt x="253562" y="532600"/>
                </a:lnTo>
                <a:cubicBezTo>
                  <a:pt x="254201" y="534197"/>
                  <a:pt x="254441" y="535476"/>
                  <a:pt x="254280" y="536434"/>
                </a:cubicBezTo>
                <a:cubicBezTo>
                  <a:pt x="254121" y="537393"/>
                  <a:pt x="254041" y="538511"/>
                  <a:pt x="254041" y="539789"/>
                </a:cubicBezTo>
                <a:cubicBezTo>
                  <a:pt x="254360" y="539470"/>
                  <a:pt x="254919" y="538272"/>
                  <a:pt x="255718" y="536194"/>
                </a:cubicBezTo>
                <a:cubicBezTo>
                  <a:pt x="256517" y="534118"/>
                  <a:pt x="257237" y="532440"/>
                  <a:pt x="257875" y="531162"/>
                </a:cubicBezTo>
                <a:close/>
                <a:moveTo>
                  <a:pt x="277049" y="530682"/>
                </a:moveTo>
                <a:cubicBezTo>
                  <a:pt x="276409" y="530682"/>
                  <a:pt x="275930" y="530762"/>
                  <a:pt x="275610" y="530922"/>
                </a:cubicBezTo>
                <a:cubicBezTo>
                  <a:pt x="275291" y="531082"/>
                  <a:pt x="274812" y="531162"/>
                  <a:pt x="274172" y="531162"/>
                </a:cubicBezTo>
                <a:cubicBezTo>
                  <a:pt x="274492" y="533079"/>
                  <a:pt x="275131" y="534037"/>
                  <a:pt x="276090" y="534037"/>
                </a:cubicBezTo>
                <a:cubicBezTo>
                  <a:pt x="277049" y="534037"/>
                  <a:pt x="277847" y="534357"/>
                  <a:pt x="278486" y="534996"/>
                </a:cubicBezTo>
                <a:cubicBezTo>
                  <a:pt x="279125" y="534357"/>
                  <a:pt x="279205" y="533798"/>
                  <a:pt x="278726" y="533319"/>
                </a:cubicBezTo>
                <a:cubicBezTo>
                  <a:pt x="278247" y="532839"/>
                  <a:pt x="277687" y="531961"/>
                  <a:pt x="277049" y="530682"/>
                </a:cubicBezTo>
                <a:close/>
                <a:moveTo>
                  <a:pt x="188853" y="525889"/>
                </a:moveTo>
                <a:cubicBezTo>
                  <a:pt x="189173" y="527167"/>
                  <a:pt x="189013" y="528046"/>
                  <a:pt x="188374" y="528525"/>
                </a:cubicBezTo>
                <a:cubicBezTo>
                  <a:pt x="187735" y="529005"/>
                  <a:pt x="186936" y="529324"/>
                  <a:pt x="185977" y="529484"/>
                </a:cubicBezTo>
                <a:cubicBezTo>
                  <a:pt x="185019" y="529644"/>
                  <a:pt x="183980" y="529804"/>
                  <a:pt x="182861" y="529964"/>
                </a:cubicBezTo>
                <a:cubicBezTo>
                  <a:pt x="181743" y="530123"/>
                  <a:pt x="181024" y="530682"/>
                  <a:pt x="180704" y="531641"/>
                </a:cubicBezTo>
                <a:cubicBezTo>
                  <a:pt x="181983" y="534197"/>
                  <a:pt x="183581" y="535955"/>
                  <a:pt x="185498" y="536914"/>
                </a:cubicBezTo>
                <a:cubicBezTo>
                  <a:pt x="186776" y="536274"/>
                  <a:pt x="187575" y="535476"/>
                  <a:pt x="187894" y="534517"/>
                </a:cubicBezTo>
                <a:cubicBezTo>
                  <a:pt x="188214" y="533559"/>
                  <a:pt x="188534" y="532679"/>
                  <a:pt x="188853" y="531881"/>
                </a:cubicBezTo>
                <a:cubicBezTo>
                  <a:pt x="189173" y="531082"/>
                  <a:pt x="189652" y="530363"/>
                  <a:pt x="190291" y="529724"/>
                </a:cubicBezTo>
                <a:cubicBezTo>
                  <a:pt x="190930" y="529084"/>
                  <a:pt x="192049" y="528606"/>
                  <a:pt x="193646" y="528286"/>
                </a:cubicBezTo>
                <a:cubicBezTo>
                  <a:pt x="192688" y="526049"/>
                  <a:pt x="191090" y="525250"/>
                  <a:pt x="188853" y="525889"/>
                </a:cubicBezTo>
                <a:close/>
                <a:moveTo>
                  <a:pt x="237504" y="522534"/>
                </a:moveTo>
                <a:cubicBezTo>
                  <a:pt x="236865" y="522534"/>
                  <a:pt x="235987" y="522854"/>
                  <a:pt x="234868" y="523492"/>
                </a:cubicBezTo>
                <a:cubicBezTo>
                  <a:pt x="235188" y="524132"/>
                  <a:pt x="235587" y="524611"/>
                  <a:pt x="236066" y="524930"/>
                </a:cubicBezTo>
                <a:cubicBezTo>
                  <a:pt x="236546" y="525250"/>
                  <a:pt x="236945" y="525889"/>
                  <a:pt x="237264" y="526847"/>
                </a:cubicBezTo>
                <a:cubicBezTo>
                  <a:pt x="238543" y="525889"/>
                  <a:pt x="239022" y="524771"/>
                  <a:pt x="238703" y="523492"/>
                </a:cubicBezTo>
                <a:cubicBezTo>
                  <a:pt x="238543" y="522854"/>
                  <a:pt x="238144" y="522534"/>
                  <a:pt x="237504" y="522534"/>
                </a:cubicBezTo>
                <a:close/>
                <a:moveTo>
                  <a:pt x="284717" y="521575"/>
                </a:moveTo>
                <a:cubicBezTo>
                  <a:pt x="284078" y="523173"/>
                  <a:pt x="283759" y="524771"/>
                  <a:pt x="283759" y="526369"/>
                </a:cubicBezTo>
                <a:cubicBezTo>
                  <a:pt x="283759" y="527966"/>
                  <a:pt x="282960" y="529564"/>
                  <a:pt x="281362" y="531162"/>
                </a:cubicBezTo>
                <a:cubicBezTo>
                  <a:pt x="282321" y="531481"/>
                  <a:pt x="283359" y="530603"/>
                  <a:pt x="284478" y="528525"/>
                </a:cubicBezTo>
                <a:cubicBezTo>
                  <a:pt x="285597" y="526449"/>
                  <a:pt x="286955" y="525090"/>
                  <a:pt x="288552" y="524451"/>
                </a:cubicBezTo>
                <a:cubicBezTo>
                  <a:pt x="288552" y="522854"/>
                  <a:pt x="287993" y="522294"/>
                  <a:pt x="286874" y="522774"/>
                </a:cubicBezTo>
                <a:cubicBezTo>
                  <a:pt x="285756" y="523253"/>
                  <a:pt x="285037" y="522854"/>
                  <a:pt x="284717" y="521575"/>
                </a:cubicBezTo>
                <a:close/>
                <a:moveTo>
                  <a:pt x="137566" y="520137"/>
                </a:moveTo>
                <a:cubicBezTo>
                  <a:pt x="135329" y="520457"/>
                  <a:pt x="134770" y="521416"/>
                  <a:pt x="135888" y="523013"/>
                </a:cubicBezTo>
                <a:cubicBezTo>
                  <a:pt x="137006" y="524611"/>
                  <a:pt x="137566" y="525889"/>
                  <a:pt x="137566" y="526847"/>
                </a:cubicBezTo>
                <a:cubicBezTo>
                  <a:pt x="138844" y="526209"/>
                  <a:pt x="139243" y="525250"/>
                  <a:pt x="138764" y="523972"/>
                </a:cubicBezTo>
                <a:cubicBezTo>
                  <a:pt x="138285" y="522693"/>
                  <a:pt x="137885" y="521416"/>
                  <a:pt x="137566" y="520137"/>
                </a:cubicBezTo>
                <a:close/>
                <a:moveTo>
                  <a:pt x="264466" y="520017"/>
                </a:moveTo>
                <a:cubicBezTo>
                  <a:pt x="262788" y="519618"/>
                  <a:pt x="260751" y="519977"/>
                  <a:pt x="258355" y="521096"/>
                </a:cubicBezTo>
                <a:cubicBezTo>
                  <a:pt x="258674" y="523333"/>
                  <a:pt x="258994" y="524771"/>
                  <a:pt x="259313" y="525410"/>
                </a:cubicBezTo>
                <a:cubicBezTo>
                  <a:pt x="259633" y="526049"/>
                  <a:pt x="259953" y="527167"/>
                  <a:pt x="260272" y="528765"/>
                </a:cubicBezTo>
                <a:cubicBezTo>
                  <a:pt x="261230" y="525250"/>
                  <a:pt x="263947" y="523492"/>
                  <a:pt x="268420" y="523492"/>
                </a:cubicBezTo>
                <a:cubicBezTo>
                  <a:pt x="267462" y="521575"/>
                  <a:pt x="266144" y="520417"/>
                  <a:pt x="264466" y="520017"/>
                </a:cubicBezTo>
                <a:close/>
                <a:moveTo>
                  <a:pt x="220967" y="517261"/>
                </a:moveTo>
                <a:cubicBezTo>
                  <a:pt x="220009" y="517901"/>
                  <a:pt x="220009" y="519019"/>
                  <a:pt x="220967" y="520617"/>
                </a:cubicBezTo>
                <a:cubicBezTo>
                  <a:pt x="221927" y="522214"/>
                  <a:pt x="222406" y="523653"/>
                  <a:pt x="222406" y="524930"/>
                </a:cubicBezTo>
                <a:cubicBezTo>
                  <a:pt x="224003" y="524291"/>
                  <a:pt x="224323" y="523013"/>
                  <a:pt x="223364" y="521096"/>
                </a:cubicBezTo>
                <a:cubicBezTo>
                  <a:pt x="222406" y="519179"/>
                  <a:pt x="221607" y="517901"/>
                  <a:pt x="220967" y="517261"/>
                </a:cubicBezTo>
                <a:close/>
                <a:moveTo>
                  <a:pt x="238703" y="511030"/>
                </a:moveTo>
                <a:cubicBezTo>
                  <a:pt x="239022" y="511989"/>
                  <a:pt x="238942" y="512868"/>
                  <a:pt x="238463" y="513666"/>
                </a:cubicBezTo>
                <a:cubicBezTo>
                  <a:pt x="237984" y="514465"/>
                  <a:pt x="237504" y="515184"/>
                  <a:pt x="237025" y="515823"/>
                </a:cubicBezTo>
                <a:cubicBezTo>
                  <a:pt x="236546" y="516463"/>
                  <a:pt x="236306" y="517181"/>
                  <a:pt x="236306" y="517980"/>
                </a:cubicBezTo>
                <a:cubicBezTo>
                  <a:pt x="236306" y="518779"/>
                  <a:pt x="236786" y="519499"/>
                  <a:pt x="237744" y="520137"/>
                </a:cubicBezTo>
                <a:cubicBezTo>
                  <a:pt x="239342" y="519499"/>
                  <a:pt x="239661" y="518539"/>
                  <a:pt x="238703" y="517261"/>
                </a:cubicBezTo>
                <a:cubicBezTo>
                  <a:pt x="237744" y="515983"/>
                  <a:pt x="238223" y="515184"/>
                  <a:pt x="240141" y="514865"/>
                </a:cubicBezTo>
                <a:cubicBezTo>
                  <a:pt x="239821" y="514226"/>
                  <a:pt x="239501" y="513586"/>
                  <a:pt x="239182" y="512948"/>
                </a:cubicBezTo>
                <a:cubicBezTo>
                  <a:pt x="238862" y="512309"/>
                  <a:pt x="238703" y="511669"/>
                  <a:pt x="238703" y="511030"/>
                </a:cubicBezTo>
                <a:close/>
                <a:moveTo>
                  <a:pt x="190291" y="510072"/>
                </a:moveTo>
                <a:cubicBezTo>
                  <a:pt x="191570" y="509432"/>
                  <a:pt x="192688" y="509512"/>
                  <a:pt x="193646" y="510311"/>
                </a:cubicBezTo>
                <a:cubicBezTo>
                  <a:pt x="194605" y="511110"/>
                  <a:pt x="195244" y="511989"/>
                  <a:pt x="195563" y="512948"/>
                </a:cubicBezTo>
                <a:cubicBezTo>
                  <a:pt x="195883" y="513906"/>
                  <a:pt x="195803" y="514625"/>
                  <a:pt x="195324" y="515105"/>
                </a:cubicBezTo>
                <a:cubicBezTo>
                  <a:pt x="194845" y="515584"/>
                  <a:pt x="193966" y="515344"/>
                  <a:pt x="192688" y="514385"/>
                </a:cubicBezTo>
                <a:cubicBezTo>
                  <a:pt x="194605" y="513747"/>
                  <a:pt x="194685" y="513107"/>
                  <a:pt x="192928" y="512468"/>
                </a:cubicBezTo>
                <a:cubicBezTo>
                  <a:pt x="191170" y="511829"/>
                  <a:pt x="190291" y="511030"/>
                  <a:pt x="190291" y="510072"/>
                </a:cubicBezTo>
                <a:close/>
                <a:moveTo>
                  <a:pt x="212819" y="504320"/>
                </a:moveTo>
                <a:cubicBezTo>
                  <a:pt x="213139" y="504959"/>
                  <a:pt x="213538" y="505438"/>
                  <a:pt x="214017" y="505758"/>
                </a:cubicBezTo>
                <a:cubicBezTo>
                  <a:pt x="214497" y="506077"/>
                  <a:pt x="214896" y="506557"/>
                  <a:pt x="215216" y="507196"/>
                </a:cubicBezTo>
                <a:cubicBezTo>
                  <a:pt x="214577" y="508154"/>
                  <a:pt x="213698" y="508554"/>
                  <a:pt x="212580" y="508394"/>
                </a:cubicBezTo>
                <a:cubicBezTo>
                  <a:pt x="211461" y="508234"/>
                  <a:pt x="210583" y="507834"/>
                  <a:pt x="209943" y="507196"/>
                </a:cubicBezTo>
                <a:cubicBezTo>
                  <a:pt x="211541" y="506876"/>
                  <a:pt x="212260" y="506397"/>
                  <a:pt x="212100" y="505758"/>
                </a:cubicBezTo>
                <a:cubicBezTo>
                  <a:pt x="211940" y="505119"/>
                  <a:pt x="212180" y="504639"/>
                  <a:pt x="212819" y="504320"/>
                </a:cubicBezTo>
                <a:close/>
                <a:moveTo>
                  <a:pt x="173994" y="501923"/>
                </a:moveTo>
                <a:cubicBezTo>
                  <a:pt x="173355" y="503840"/>
                  <a:pt x="173435" y="505119"/>
                  <a:pt x="174234" y="505758"/>
                </a:cubicBezTo>
                <a:cubicBezTo>
                  <a:pt x="175033" y="506397"/>
                  <a:pt x="174793" y="507515"/>
                  <a:pt x="173514" y="509113"/>
                </a:cubicBezTo>
                <a:cubicBezTo>
                  <a:pt x="172556" y="508154"/>
                  <a:pt x="172077" y="507675"/>
                  <a:pt x="172077" y="507675"/>
                </a:cubicBezTo>
                <a:cubicBezTo>
                  <a:pt x="171438" y="506397"/>
                  <a:pt x="171438" y="505358"/>
                  <a:pt x="172077" y="504559"/>
                </a:cubicBezTo>
                <a:cubicBezTo>
                  <a:pt x="172716" y="503761"/>
                  <a:pt x="173355" y="502882"/>
                  <a:pt x="173994" y="501923"/>
                </a:cubicBezTo>
                <a:close/>
                <a:moveTo>
                  <a:pt x="215216" y="499526"/>
                </a:moveTo>
                <a:cubicBezTo>
                  <a:pt x="215855" y="499526"/>
                  <a:pt x="216494" y="499766"/>
                  <a:pt x="217133" y="500246"/>
                </a:cubicBezTo>
                <a:cubicBezTo>
                  <a:pt x="217772" y="500725"/>
                  <a:pt x="217772" y="501124"/>
                  <a:pt x="217133" y="501444"/>
                </a:cubicBezTo>
                <a:cubicBezTo>
                  <a:pt x="216494" y="500485"/>
                  <a:pt x="216095" y="500565"/>
                  <a:pt x="215935" y="501683"/>
                </a:cubicBezTo>
                <a:cubicBezTo>
                  <a:pt x="215775" y="502802"/>
                  <a:pt x="215056" y="503201"/>
                  <a:pt x="213778" y="502882"/>
                </a:cubicBezTo>
                <a:cubicBezTo>
                  <a:pt x="213139" y="501604"/>
                  <a:pt x="213059" y="500725"/>
                  <a:pt x="213538" y="500246"/>
                </a:cubicBezTo>
                <a:cubicBezTo>
                  <a:pt x="214017" y="499766"/>
                  <a:pt x="214577" y="499526"/>
                  <a:pt x="215216" y="499526"/>
                </a:cubicBezTo>
                <a:close/>
                <a:moveTo>
                  <a:pt x="202274" y="496651"/>
                </a:moveTo>
                <a:cubicBezTo>
                  <a:pt x="203233" y="497929"/>
                  <a:pt x="203393" y="498808"/>
                  <a:pt x="202753" y="499287"/>
                </a:cubicBezTo>
                <a:cubicBezTo>
                  <a:pt x="202114" y="499766"/>
                  <a:pt x="201795" y="500325"/>
                  <a:pt x="201795" y="500964"/>
                </a:cubicBezTo>
                <a:cubicBezTo>
                  <a:pt x="202434" y="502242"/>
                  <a:pt x="202913" y="502322"/>
                  <a:pt x="203233" y="501204"/>
                </a:cubicBezTo>
                <a:cubicBezTo>
                  <a:pt x="203552" y="500085"/>
                  <a:pt x="204191" y="499526"/>
                  <a:pt x="205150" y="499526"/>
                </a:cubicBezTo>
                <a:cubicBezTo>
                  <a:pt x="206428" y="502083"/>
                  <a:pt x="206588" y="504639"/>
                  <a:pt x="205630" y="507196"/>
                </a:cubicBezTo>
                <a:cubicBezTo>
                  <a:pt x="204670" y="509752"/>
                  <a:pt x="202913" y="510231"/>
                  <a:pt x="200357" y="508633"/>
                </a:cubicBezTo>
                <a:cubicBezTo>
                  <a:pt x="200677" y="507675"/>
                  <a:pt x="201395" y="506876"/>
                  <a:pt x="202514" y="506237"/>
                </a:cubicBezTo>
                <a:cubicBezTo>
                  <a:pt x="203632" y="505598"/>
                  <a:pt x="204511" y="504799"/>
                  <a:pt x="205150" y="503840"/>
                </a:cubicBezTo>
                <a:cubicBezTo>
                  <a:pt x="203233" y="504479"/>
                  <a:pt x="201954" y="504959"/>
                  <a:pt x="201315" y="505278"/>
                </a:cubicBezTo>
                <a:cubicBezTo>
                  <a:pt x="201315" y="503680"/>
                  <a:pt x="201236" y="502083"/>
                  <a:pt x="201076" y="500485"/>
                </a:cubicBezTo>
                <a:cubicBezTo>
                  <a:pt x="200916" y="498887"/>
                  <a:pt x="201315" y="497609"/>
                  <a:pt x="202274" y="496651"/>
                </a:cubicBezTo>
                <a:close/>
                <a:moveTo>
                  <a:pt x="132773" y="493774"/>
                </a:moveTo>
                <a:cubicBezTo>
                  <a:pt x="131175" y="495372"/>
                  <a:pt x="130855" y="497929"/>
                  <a:pt x="131814" y="501444"/>
                </a:cubicBezTo>
                <a:cubicBezTo>
                  <a:pt x="132773" y="504959"/>
                  <a:pt x="134050" y="507995"/>
                  <a:pt x="135648" y="510551"/>
                </a:cubicBezTo>
                <a:cubicBezTo>
                  <a:pt x="136607" y="509912"/>
                  <a:pt x="136927" y="508953"/>
                  <a:pt x="136607" y="507675"/>
                </a:cubicBezTo>
                <a:cubicBezTo>
                  <a:pt x="136287" y="506397"/>
                  <a:pt x="135888" y="505038"/>
                  <a:pt x="135409" y="503601"/>
                </a:cubicBezTo>
                <a:cubicBezTo>
                  <a:pt x="134929" y="502163"/>
                  <a:pt x="134610" y="500884"/>
                  <a:pt x="134450" y="499766"/>
                </a:cubicBezTo>
                <a:cubicBezTo>
                  <a:pt x="134290" y="498648"/>
                  <a:pt x="134849" y="497929"/>
                  <a:pt x="136128" y="497609"/>
                </a:cubicBezTo>
                <a:cubicBezTo>
                  <a:pt x="135808" y="496011"/>
                  <a:pt x="135169" y="495372"/>
                  <a:pt x="134211" y="495692"/>
                </a:cubicBezTo>
                <a:cubicBezTo>
                  <a:pt x="133251" y="496011"/>
                  <a:pt x="132773" y="495372"/>
                  <a:pt x="132773" y="493774"/>
                </a:cubicBezTo>
                <a:close/>
                <a:moveTo>
                  <a:pt x="195084" y="491378"/>
                </a:moveTo>
                <a:cubicBezTo>
                  <a:pt x="195084" y="492336"/>
                  <a:pt x="195084" y="493375"/>
                  <a:pt x="195084" y="494494"/>
                </a:cubicBezTo>
                <a:cubicBezTo>
                  <a:pt x="195084" y="495612"/>
                  <a:pt x="194445" y="496490"/>
                  <a:pt x="193167" y="497130"/>
                </a:cubicBezTo>
                <a:cubicBezTo>
                  <a:pt x="194126" y="495213"/>
                  <a:pt x="193806" y="494174"/>
                  <a:pt x="192208" y="494014"/>
                </a:cubicBezTo>
                <a:cubicBezTo>
                  <a:pt x="190610" y="493855"/>
                  <a:pt x="190131" y="493135"/>
                  <a:pt x="190771" y="491857"/>
                </a:cubicBezTo>
                <a:cubicBezTo>
                  <a:pt x="191090" y="493135"/>
                  <a:pt x="191729" y="493375"/>
                  <a:pt x="192688" y="492576"/>
                </a:cubicBezTo>
                <a:cubicBezTo>
                  <a:pt x="193646" y="491777"/>
                  <a:pt x="194445" y="491378"/>
                  <a:pt x="195084" y="491378"/>
                </a:cubicBezTo>
                <a:close/>
                <a:moveTo>
                  <a:pt x="148590" y="489940"/>
                </a:moveTo>
                <a:cubicBezTo>
                  <a:pt x="147951" y="491218"/>
                  <a:pt x="147312" y="491698"/>
                  <a:pt x="146673" y="491378"/>
                </a:cubicBezTo>
                <a:cubicBezTo>
                  <a:pt x="146034" y="491059"/>
                  <a:pt x="145075" y="491059"/>
                  <a:pt x="143797" y="491378"/>
                </a:cubicBezTo>
                <a:cubicBezTo>
                  <a:pt x="147312" y="493934"/>
                  <a:pt x="148750" y="497450"/>
                  <a:pt x="148111" y="501923"/>
                </a:cubicBezTo>
                <a:cubicBezTo>
                  <a:pt x="146513" y="501604"/>
                  <a:pt x="145954" y="501124"/>
                  <a:pt x="146433" y="500485"/>
                </a:cubicBezTo>
                <a:cubicBezTo>
                  <a:pt x="146913" y="499846"/>
                  <a:pt x="146513" y="499047"/>
                  <a:pt x="145235" y="498088"/>
                </a:cubicBezTo>
                <a:cubicBezTo>
                  <a:pt x="143318" y="499047"/>
                  <a:pt x="142759" y="500725"/>
                  <a:pt x="143557" y="503121"/>
                </a:cubicBezTo>
                <a:cubicBezTo>
                  <a:pt x="144356" y="505518"/>
                  <a:pt x="145075" y="507834"/>
                  <a:pt x="145714" y="510072"/>
                </a:cubicBezTo>
                <a:cubicBezTo>
                  <a:pt x="147951" y="508793"/>
                  <a:pt x="148510" y="507595"/>
                  <a:pt x="147392" y="506477"/>
                </a:cubicBezTo>
                <a:cubicBezTo>
                  <a:pt x="146273" y="505358"/>
                  <a:pt x="145394" y="503840"/>
                  <a:pt x="144755" y="501923"/>
                </a:cubicBezTo>
                <a:cubicBezTo>
                  <a:pt x="145714" y="501923"/>
                  <a:pt x="146353" y="502482"/>
                  <a:pt x="146673" y="503601"/>
                </a:cubicBezTo>
                <a:cubicBezTo>
                  <a:pt x="146992" y="504719"/>
                  <a:pt x="147951" y="504799"/>
                  <a:pt x="149548" y="503840"/>
                </a:cubicBezTo>
                <a:cubicBezTo>
                  <a:pt x="149548" y="504160"/>
                  <a:pt x="149469" y="504879"/>
                  <a:pt x="149309" y="505998"/>
                </a:cubicBezTo>
                <a:cubicBezTo>
                  <a:pt x="149149" y="507116"/>
                  <a:pt x="149548" y="507515"/>
                  <a:pt x="150507" y="507196"/>
                </a:cubicBezTo>
                <a:cubicBezTo>
                  <a:pt x="150188" y="509432"/>
                  <a:pt x="149309" y="510551"/>
                  <a:pt x="147871" y="510551"/>
                </a:cubicBezTo>
                <a:cubicBezTo>
                  <a:pt x="146433" y="510551"/>
                  <a:pt x="145075" y="511350"/>
                  <a:pt x="143797" y="512948"/>
                </a:cubicBezTo>
                <a:cubicBezTo>
                  <a:pt x="144117" y="514226"/>
                  <a:pt x="144595" y="514865"/>
                  <a:pt x="145235" y="514865"/>
                </a:cubicBezTo>
                <a:cubicBezTo>
                  <a:pt x="145874" y="514865"/>
                  <a:pt x="146353" y="514545"/>
                  <a:pt x="146673" y="513906"/>
                </a:cubicBezTo>
                <a:cubicBezTo>
                  <a:pt x="147312" y="514545"/>
                  <a:pt x="147472" y="515024"/>
                  <a:pt x="147152" y="515344"/>
                </a:cubicBezTo>
                <a:cubicBezTo>
                  <a:pt x="146832" y="515664"/>
                  <a:pt x="146673" y="516143"/>
                  <a:pt x="146673" y="516782"/>
                </a:cubicBezTo>
                <a:cubicBezTo>
                  <a:pt x="145075" y="516463"/>
                  <a:pt x="143557" y="515983"/>
                  <a:pt x="142119" y="515344"/>
                </a:cubicBezTo>
                <a:cubicBezTo>
                  <a:pt x="140681" y="514705"/>
                  <a:pt x="138844" y="514705"/>
                  <a:pt x="136607" y="515344"/>
                </a:cubicBezTo>
                <a:cubicBezTo>
                  <a:pt x="136287" y="516622"/>
                  <a:pt x="136447" y="517501"/>
                  <a:pt x="137086" y="517980"/>
                </a:cubicBezTo>
                <a:cubicBezTo>
                  <a:pt x="137725" y="518460"/>
                  <a:pt x="138444" y="518859"/>
                  <a:pt x="139243" y="519179"/>
                </a:cubicBezTo>
                <a:cubicBezTo>
                  <a:pt x="140042" y="519499"/>
                  <a:pt x="140841" y="519977"/>
                  <a:pt x="141640" y="520617"/>
                </a:cubicBezTo>
                <a:cubicBezTo>
                  <a:pt x="142439" y="521256"/>
                  <a:pt x="142998" y="522374"/>
                  <a:pt x="143318" y="523972"/>
                </a:cubicBezTo>
                <a:cubicBezTo>
                  <a:pt x="143637" y="524930"/>
                  <a:pt x="143318" y="525489"/>
                  <a:pt x="142358" y="525650"/>
                </a:cubicBezTo>
                <a:cubicBezTo>
                  <a:pt x="141400" y="525809"/>
                  <a:pt x="140761" y="526209"/>
                  <a:pt x="140441" y="526847"/>
                </a:cubicBezTo>
                <a:cubicBezTo>
                  <a:pt x="140761" y="530043"/>
                  <a:pt x="141480" y="531801"/>
                  <a:pt x="142598" y="532120"/>
                </a:cubicBezTo>
                <a:cubicBezTo>
                  <a:pt x="143717" y="532440"/>
                  <a:pt x="144755" y="533878"/>
                  <a:pt x="145714" y="536434"/>
                </a:cubicBezTo>
                <a:cubicBezTo>
                  <a:pt x="146034" y="533559"/>
                  <a:pt x="146832" y="532520"/>
                  <a:pt x="148111" y="533319"/>
                </a:cubicBezTo>
                <a:cubicBezTo>
                  <a:pt x="149389" y="534118"/>
                  <a:pt x="150827" y="533559"/>
                  <a:pt x="152425" y="531641"/>
                </a:cubicBezTo>
                <a:cubicBezTo>
                  <a:pt x="151146" y="529084"/>
                  <a:pt x="150667" y="526768"/>
                  <a:pt x="150987" y="524691"/>
                </a:cubicBezTo>
                <a:cubicBezTo>
                  <a:pt x="151306" y="522614"/>
                  <a:pt x="150667" y="520776"/>
                  <a:pt x="149070" y="519179"/>
                </a:cubicBezTo>
                <a:cubicBezTo>
                  <a:pt x="148750" y="517901"/>
                  <a:pt x="149149" y="517581"/>
                  <a:pt x="150268" y="518220"/>
                </a:cubicBezTo>
                <a:cubicBezTo>
                  <a:pt x="151386" y="518859"/>
                  <a:pt x="152265" y="519338"/>
                  <a:pt x="152904" y="519658"/>
                </a:cubicBezTo>
                <a:cubicBezTo>
                  <a:pt x="154182" y="518700"/>
                  <a:pt x="154821" y="517581"/>
                  <a:pt x="154821" y="516303"/>
                </a:cubicBezTo>
                <a:cubicBezTo>
                  <a:pt x="154821" y="515024"/>
                  <a:pt x="155940" y="514226"/>
                  <a:pt x="158177" y="513906"/>
                </a:cubicBezTo>
                <a:cubicBezTo>
                  <a:pt x="157857" y="512948"/>
                  <a:pt x="157457" y="512388"/>
                  <a:pt x="156978" y="512228"/>
                </a:cubicBezTo>
                <a:cubicBezTo>
                  <a:pt x="156499" y="512069"/>
                  <a:pt x="156259" y="511669"/>
                  <a:pt x="156259" y="511030"/>
                </a:cubicBezTo>
                <a:cubicBezTo>
                  <a:pt x="155940" y="509752"/>
                  <a:pt x="156339" y="509432"/>
                  <a:pt x="157457" y="510072"/>
                </a:cubicBezTo>
                <a:cubicBezTo>
                  <a:pt x="158576" y="510711"/>
                  <a:pt x="159454" y="510711"/>
                  <a:pt x="160094" y="510072"/>
                </a:cubicBezTo>
                <a:cubicBezTo>
                  <a:pt x="159774" y="509113"/>
                  <a:pt x="159774" y="508234"/>
                  <a:pt x="160094" y="507435"/>
                </a:cubicBezTo>
                <a:cubicBezTo>
                  <a:pt x="160414" y="506636"/>
                  <a:pt x="160253" y="505598"/>
                  <a:pt x="159615" y="504320"/>
                </a:cubicBezTo>
                <a:cubicBezTo>
                  <a:pt x="158975" y="503680"/>
                  <a:pt x="158096" y="503521"/>
                  <a:pt x="156978" y="503840"/>
                </a:cubicBezTo>
                <a:cubicBezTo>
                  <a:pt x="155859" y="504160"/>
                  <a:pt x="154821" y="504639"/>
                  <a:pt x="153863" y="505278"/>
                </a:cubicBezTo>
                <a:cubicBezTo>
                  <a:pt x="153863" y="502083"/>
                  <a:pt x="153143" y="499526"/>
                  <a:pt x="151705" y="497609"/>
                </a:cubicBezTo>
                <a:cubicBezTo>
                  <a:pt x="150268" y="495692"/>
                  <a:pt x="149229" y="493135"/>
                  <a:pt x="148590" y="489940"/>
                </a:cubicBezTo>
                <a:close/>
                <a:moveTo>
                  <a:pt x="297692" y="478281"/>
                </a:moveTo>
                <a:lnTo>
                  <a:pt x="296461" y="478676"/>
                </a:lnTo>
                <a:cubicBezTo>
                  <a:pt x="290869" y="480114"/>
                  <a:pt x="286315" y="482271"/>
                  <a:pt x="282800" y="485147"/>
                </a:cubicBezTo>
                <a:cubicBezTo>
                  <a:pt x="282161" y="485786"/>
                  <a:pt x="281122" y="486745"/>
                  <a:pt x="279684" y="488023"/>
                </a:cubicBezTo>
                <a:cubicBezTo>
                  <a:pt x="278247" y="489301"/>
                  <a:pt x="278486" y="490579"/>
                  <a:pt x="280404" y="491857"/>
                </a:cubicBezTo>
                <a:cubicBezTo>
                  <a:pt x="280723" y="489620"/>
                  <a:pt x="282002" y="487783"/>
                  <a:pt x="284238" y="486345"/>
                </a:cubicBezTo>
                <a:cubicBezTo>
                  <a:pt x="286475" y="484907"/>
                  <a:pt x="289031" y="483549"/>
                  <a:pt x="291907" y="482271"/>
                </a:cubicBezTo>
                <a:lnTo>
                  <a:pt x="297692" y="479987"/>
                </a:lnTo>
                <a:close/>
                <a:moveTo>
                  <a:pt x="148111" y="472205"/>
                </a:moveTo>
                <a:cubicBezTo>
                  <a:pt x="147152" y="472205"/>
                  <a:pt x="146513" y="472365"/>
                  <a:pt x="146193" y="472684"/>
                </a:cubicBezTo>
                <a:cubicBezTo>
                  <a:pt x="146832" y="473323"/>
                  <a:pt x="146673" y="473643"/>
                  <a:pt x="145714" y="473643"/>
                </a:cubicBezTo>
                <a:cubicBezTo>
                  <a:pt x="145714" y="474282"/>
                  <a:pt x="145794" y="474681"/>
                  <a:pt x="145954" y="474842"/>
                </a:cubicBezTo>
                <a:cubicBezTo>
                  <a:pt x="146114" y="475001"/>
                  <a:pt x="146193" y="475241"/>
                  <a:pt x="146193" y="475560"/>
                </a:cubicBezTo>
                <a:cubicBezTo>
                  <a:pt x="147152" y="475241"/>
                  <a:pt x="147631" y="475401"/>
                  <a:pt x="147631" y="476040"/>
                </a:cubicBezTo>
                <a:cubicBezTo>
                  <a:pt x="147951" y="476040"/>
                  <a:pt x="148271" y="475960"/>
                  <a:pt x="148590" y="475800"/>
                </a:cubicBezTo>
                <a:cubicBezTo>
                  <a:pt x="148909" y="475641"/>
                  <a:pt x="149229" y="475560"/>
                  <a:pt x="149548" y="475560"/>
                </a:cubicBezTo>
                <a:cubicBezTo>
                  <a:pt x="149229" y="475241"/>
                  <a:pt x="149389" y="474761"/>
                  <a:pt x="150028" y="474122"/>
                </a:cubicBezTo>
                <a:cubicBezTo>
                  <a:pt x="150028" y="473803"/>
                  <a:pt x="149948" y="473563"/>
                  <a:pt x="149788" y="473404"/>
                </a:cubicBezTo>
                <a:cubicBezTo>
                  <a:pt x="149629" y="473244"/>
                  <a:pt x="149548" y="473004"/>
                  <a:pt x="149548" y="472684"/>
                </a:cubicBezTo>
                <a:cubicBezTo>
                  <a:pt x="149229" y="473004"/>
                  <a:pt x="148750" y="472844"/>
                  <a:pt x="148111" y="472205"/>
                </a:cubicBezTo>
                <a:close/>
                <a:moveTo>
                  <a:pt x="139003" y="472205"/>
                </a:moveTo>
                <a:cubicBezTo>
                  <a:pt x="137406" y="472524"/>
                  <a:pt x="136527" y="473164"/>
                  <a:pt x="136368" y="474122"/>
                </a:cubicBezTo>
                <a:cubicBezTo>
                  <a:pt x="136207" y="475081"/>
                  <a:pt x="136447" y="476040"/>
                  <a:pt x="137086" y="476999"/>
                </a:cubicBezTo>
                <a:cubicBezTo>
                  <a:pt x="138045" y="477637"/>
                  <a:pt x="138604" y="477558"/>
                  <a:pt x="138764" y="476759"/>
                </a:cubicBezTo>
                <a:cubicBezTo>
                  <a:pt x="138924" y="475960"/>
                  <a:pt x="139323" y="476040"/>
                  <a:pt x="139962" y="476999"/>
                </a:cubicBezTo>
                <a:cubicBezTo>
                  <a:pt x="141240" y="476359"/>
                  <a:pt x="141640" y="475560"/>
                  <a:pt x="141161" y="474602"/>
                </a:cubicBezTo>
                <a:cubicBezTo>
                  <a:pt x="140681" y="473643"/>
                  <a:pt x="139962" y="472844"/>
                  <a:pt x="139003" y="472205"/>
                </a:cubicBezTo>
                <a:close/>
                <a:moveTo>
                  <a:pt x="243975" y="461660"/>
                </a:moveTo>
                <a:cubicBezTo>
                  <a:pt x="242377" y="462299"/>
                  <a:pt x="241658" y="463417"/>
                  <a:pt x="241818" y="465015"/>
                </a:cubicBezTo>
                <a:cubicBezTo>
                  <a:pt x="241978" y="466613"/>
                  <a:pt x="243176" y="466613"/>
                  <a:pt x="245413" y="465015"/>
                </a:cubicBezTo>
                <a:cubicBezTo>
                  <a:pt x="244774" y="463737"/>
                  <a:pt x="244295" y="462619"/>
                  <a:pt x="243975" y="461660"/>
                </a:cubicBezTo>
                <a:close/>
                <a:moveTo>
                  <a:pt x="269140" y="459503"/>
                </a:moveTo>
                <a:cubicBezTo>
                  <a:pt x="268021" y="460302"/>
                  <a:pt x="267302" y="460861"/>
                  <a:pt x="266982" y="461180"/>
                </a:cubicBezTo>
                <a:cubicBezTo>
                  <a:pt x="263787" y="462459"/>
                  <a:pt x="262190" y="463258"/>
                  <a:pt x="262190" y="463577"/>
                </a:cubicBezTo>
                <a:cubicBezTo>
                  <a:pt x="262190" y="463897"/>
                  <a:pt x="262828" y="463817"/>
                  <a:pt x="264107" y="463338"/>
                </a:cubicBezTo>
                <a:cubicBezTo>
                  <a:pt x="265385" y="462858"/>
                  <a:pt x="266903" y="462299"/>
                  <a:pt x="268660" y="461660"/>
                </a:cubicBezTo>
                <a:cubicBezTo>
                  <a:pt x="270418" y="461021"/>
                  <a:pt x="271456" y="460382"/>
                  <a:pt x="271776" y="459743"/>
                </a:cubicBezTo>
                <a:cubicBezTo>
                  <a:pt x="271137" y="458784"/>
                  <a:pt x="270258" y="458704"/>
                  <a:pt x="269140" y="459503"/>
                </a:cubicBezTo>
                <a:close/>
                <a:moveTo>
                  <a:pt x="233430" y="457346"/>
                </a:moveTo>
                <a:cubicBezTo>
                  <a:pt x="233110" y="457346"/>
                  <a:pt x="232951" y="457825"/>
                  <a:pt x="232951" y="458784"/>
                </a:cubicBezTo>
                <a:cubicBezTo>
                  <a:pt x="233270" y="459104"/>
                  <a:pt x="233430" y="459343"/>
                  <a:pt x="233430" y="459503"/>
                </a:cubicBezTo>
                <a:cubicBezTo>
                  <a:pt x="233430" y="459663"/>
                  <a:pt x="233590" y="459903"/>
                  <a:pt x="233909" y="460222"/>
                </a:cubicBezTo>
                <a:cubicBezTo>
                  <a:pt x="234868" y="460542"/>
                  <a:pt x="235507" y="460142"/>
                  <a:pt x="235826" y="459024"/>
                </a:cubicBezTo>
                <a:cubicBezTo>
                  <a:pt x="236146" y="457905"/>
                  <a:pt x="236625" y="457986"/>
                  <a:pt x="237264" y="459263"/>
                </a:cubicBezTo>
                <a:cubicBezTo>
                  <a:pt x="237904" y="457346"/>
                  <a:pt x="237584" y="456707"/>
                  <a:pt x="236306" y="457346"/>
                </a:cubicBezTo>
                <a:cubicBezTo>
                  <a:pt x="235027" y="457986"/>
                  <a:pt x="234069" y="457986"/>
                  <a:pt x="233430" y="457346"/>
                </a:cubicBezTo>
                <a:close/>
                <a:moveTo>
                  <a:pt x="168722" y="453511"/>
                </a:moveTo>
                <a:cubicBezTo>
                  <a:pt x="168402" y="453831"/>
                  <a:pt x="168082" y="454151"/>
                  <a:pt x="167763" y="454470"/>
                </a:cubicBezTo>
                <a:cubicBezTo>
                  <a:pt x="167443" y="454790"/>
                  <a:pt x="166964" y="455109"/>
                  <a:pt x="166325" y="455429"/>
                </a:cubicBezTo>
                <a:cubicBezTo>
                  <a:pt x="167284" y="456388"/>
                  <a:pt x="168082" y="457426"/>
                  <a:pt x="168722" y="458545"/>
                </a:cubicBezTo>
                <a:cubicBezTo>
                  <a:pt x="169360" y="459663"/>
                  <a:pt x="170479" y="459903"/>
                  <a:pt x="172077" y="459263"/>
                </a:cubicBezTo>
                <a:cubicBezTo>
                  <a:pt x="171438" y="457666"/>
                  <a:pt x="170798" y="456707"/>
                  <a:pt x="170159" y="456388"/>
                </a:cubicBezTo>
                <a:cubicBezTo>
                  <a:pt x="169521" y="456068"/>
                  <a:pt x="169041" y="455109"/>
                  <a:pt x="168722" y="453511"/>
                </a:cubicBezTo>
                <a:close/>
                <a:moveTo>
                  <a:pt x="238343" y="450636"/>
                </a:moveTo>
                <a:cubicBezTo>
                  <a:pt x="237305" y="450156"/>
                  <a:pt x="235987" y="450316"/>
                  <a:pt x="234389" y="451115"/>
                </a:cubicBezTo>
                <a:cubicBezTo>
                  <a:pt x="234708" y="453671"/>
                  <a:pt x="235987" y="455109"/>
                  <a:pt x="238223" y="455429"/>
                </a:cubicBezTo>
                <a:cubicBezTo>
                  <a:pt x="240460" y="455749"/>
                  <a:pt x="241898" y="455429"/>
                  <a:pt x="242537" y="454470"/>
                </a:cubicBezTo>
                <a:cubicBezTo>
                  <a:pt x="241898" y="453192"/>
                  <a:pt x="241578" y="452713"/>
                  <a:pt x="241578" y="453032"/>
                </a:cubicBezTo>
                <a:cubicBezTo>
                  <a:pt x="241578" y="453352"/>
                  <a:pt x="241259" y="453671"/>
                  <a:pt x="240620" y="453991"/>
                </a:cubicBezTo>
                <a:cubicBezTo>
                  <a:pt x="240141" y="452234"/>
                  <a:pt x="239382" y="451115"/>
                  <a:pt x="238343" y="450636"/>
                </a:cubicBezTo>
                <a:close/>
                <a:moveTo>
                  <a:pt x="173514" y="450636"/>
                </a:moveTo>
                <a:cubicBezTo>
                  <a:pt x="172876" y="450955"/>
                  <a:pt x="172716" y="451274"/>
                  <a:pt x="173035" y="451594"/>
                </a:cubicBezTo>
                <a:cubicBezTo>
                  <a:pt x="173355" y="451914"/>
                  <a:pt x="173675" y="451914"/>
                  <a:pt x="173994" y="451594"/>
                </a:cubicBezTo>
                <a:cubicBezTo>
                  <a:pt x="174313" y="452234"/>
                  <a:pt x="174234" y="452553"/>
                  <a:pt x="173754" y="452553"/>
                </a:cubicBezTo>
                <a:cubicBezTo>
                  <a:pt x="173275" y="452553"/>
                  <a:pt x="172876" y="452713"/>
                  <a:pt x="172556" y="453032"/>
                </a:cubicBezTo>
                <a:cubicBezTo>
                  <a:pt x="173195" y="453352"/>
                  <a:pt x="173834" y="454151"/>
                  <a:pt x="174474" y="455429"/>
                </a:cubicBezTo>
                <a:cubicBezTo>
                  <a:pt x="176710" y="454790"/>
                  <a:pt x="177349" y="453991"/>
                  <a:pt x="176391" y="453032"/>
                </a:cubicBezTo>
                <a:cubicBezTo>
                  <a:pt x="175432" y="452073"/>
                  <a:pt x="174474" y="451274"/>
                  <a:pt x="173514" y="450636"/>
                </a:cubicBezTo>
                <a:close/>
                <a:moveTo>
                  <a:pt x="255479" y="443446"/>
                </a:moveTo>
                <a:cubicBezTo>
                  <a:pt x="254201" y="444085"/>
                  <a:pt x="253162" y="444644"/>
                  <a:pt x="252363" y="445123"/>
                </a:cubicBezTo>
                <a:cubicBezTo>
                  <a:pt x="251564" y="445603"/>
                  <a:pt x="251964" y="446641"/>
                  <a:pt x="253562" y="448239"/>
                </a:cubicBezTo>
                <a:cubicBezTo>
                  <a:pt x="254520" y="447280"/>
                  <a:pt x="254840" y="446481"/>
                  <a:pt x="254520" y="445843"/>
                </a:cubicBezTo>
                <a:cubicBezTo>
                  <a:pt x="255159" y="445843"/>
                  <a:pt x="255479" y="446002"/>
                  <a:pt x="255479" y="446321"/>
                </a:cubicBezTo>
                <a:cubicBezTo>
                  <a:pt x="255479" y="446641"/>
                  <a:pt x="255639" y="446961"/>
                  <a:pt x="255958" y="447280"/>
                </a:cubicBezTo>
                <a:cubicBezTo>
                  <a:pt x="257237" y="446641"/>
                  <a:pt x="257636" y="446162"/>
                  <a:pt x="257157" y="445843"/>
                </a:cubicBezTo>
                <a:cubicBezTo>
                  <a:pt x="256677" y="445523"/>
                  <a:pt x="256118" y="444724"/>
                  <a:pt x="255479" y="443446"/>
                </a:cubicBezTo>
                <a:close/>
                <a:moveTo>
                  <a:pt x="168242" y="443446"/>
                </a:moveTo>
                <a:cubicBezTo>
                  <a:pt x="167603" y="443765"/>
                  <a:pt x="167603" y="444564"/>
                  <a:pt x="168242" y="445843"/>
                </a:cubicBezTo>
                <a:cubicBezTo>
                  <a:pt x="168242" y="446481"/>
                  <a:pt x="167923" y="446801"/>
                  <a:pt x="167284" y="446801"/>
                </a:cubicBezTo>
                <a:cubicBezTo>
                  <a:pt x="166644" y="446801"/>
                  <a:pt x="166005" y="447120"/>
                  <a:pt x="165366" y="447760"/>
                </a:cubicBezTo>
                <a:cubicBezTo>
                  <a:pt x="166005" y="448399"/>
                  <a:pt x="167124" y="448958"/>
                  <a:pt x="168722" y="449438"/>
                </a:cubicBezTo>
                <a:cubicBezTo>
                  <a:pt x="170320" y="449916"/>
                  <a:pt x="171438" y="449517"/>
                  <a:pt x="172077" y="448239"/>
                </a:cubicBezTo>
                <a:cubicBezTo>
                  <a:pt x="171438" y="447600"/>
                  <a:pt x="170719" y="447041"/>
                  <a:pt x="169920" y="446561"/>
                </a:cubicBezTo>
                <a:cubicBezTo>
                  <a:pt x="169121" y="446082"/>
                  <a:pt x="168561" y="445044"/>
                  <a:pt x="168242" y="443446"/>
                </a:cubicBezTo>
                <a:close/>
                <a:moveTo>
                  <a:pt x="242537" y="442966"/>
                </a:moveTo>
                <a:cubicBezTo>
                  <a:pt x="241259" y="443606"/>
                  <a:pt x="240300" y="443925"/>
                  <a:pt x="239661" y="443925"/>
                </a:cubicBezTo>
                <a:cubicBezTo>
                  <a:pt x="240620" y="446481"/>
                  <a:pt x="242058" y="447440"/>
                  <a:pt x="243975" y="446801"/>
                </a:cubicBezTo>
                <a:cubicBezTo>
                  <a:pt x="243656" y="446162"/>
                  <a:pt x="243416" y="445523"/>
                  <a:pt x="243256" y="444884"/>
                </a:cubicBezTo>
                <a:cubicBezTo>
                  <a:pt x="243097" y="444245"/>
                  <a:pt x="242857" y="443606"/>
                  <a:pt x="242537" y="442966"/>
                </a:cubicBezTo>
                <a:close/>
                <a:moveTo>
                  <a:pt x="198439" y="442966"/>
                </a:moveTo>
                <a:cubicBezTo>
                  <a:pt x="196842" y="442966"/>
                  <a:pt x="195883" y="443765"/>
                  <a:pt x="195563" y="445363"/>
                </a:cubicBezTo>
                <a:cubicBezTo>
                  <a:pt x="195244" y="446961"/>
                  <a:pt x="194765" y="447280"/>
                  <a:pt x="194126" y="446321"/>
                </a:cubicBezTo>
                <a:cubicBezTo>
                  <a:pt x="193487" y="446961"/>
                  <a:pt x="193646" y="447280"/>
                  <a:pt x="194605" y="447280"/>
                </a:cubicBezTo>
                <a:cubicBezTo>
                  <a:pt x="194925" y="447919"/>
                  <a:pt x="194845" y="448239"/>
                  <a:pt x="194365" y="448239"/>
                </a:cubicBezTo>
                <a:cubicBezTo>
                  <a:pt x="193886" y="448239"/>
                  <a:pt x="193487" y="448399"/>
                  <a:pt x="193167" y="448718"/>
                </a:cubicBezTo>
                <a:cubicBezTo>
                  <a:pt x="194126" y="449357"/>
                  <a:pt x="195484" y="449757"/>
                  <a:pt x="197241" y="449916"/>
                </a:cubicBezTo>
                <a:cubicBezTo>
                  <a:pt x="198999" y="450076"/>
                  <a:pt x="200197" y="449357"/>
                  <a:pt x="200836" y="447760"/>
                </a:cubicBezTo>
                <a:cubicBezTo>
                  <a:pt x="200836" y="446162"/>
                  <a:pt x="200437" y="445363"/>
                  <a:pt x="199638" y="445363"/>
                </a:cubicBezTo>
                <a:cubicBezTo>
                  <a:pt x="198839" y="445363"/>
                  <a:pt x="198439" y="444564"/>
                  <a:pt x="198439" y="442966"/>
                </a:cubicBezTo>
                <a:close/>
                <a:moveTo>
                  <a:pt x="205630" y="439132"/>
                </a:moveTo>
                <a:cubicBezTo>
                  <a:pt x="204670" y="441049"/>
                  <a:pt x="205150" y="442167"/>
                  <a:pt x="207067" y="442487"/>
                </a:cubicBezTo>
                <a:cubicBezTo>
                  <a:pt x="208985" y="442807"/>
                  <a:pt x="210263" y="443446"/>
                  <a:pt x="210902" y="444404"/>
                </a:cubicBezTo>
                <a:cubicBezTo>
                  <a:pt x="211541" y="442807"/>
                  <a:pt x="210982" y="441928"/>
                  <a:pt x="209225" y="441768"/>
                </a:cubicBezTo>
                <a:cubicBezTo>
                  <a:pt x="207467" y="441608"/>
                  <a:pt x="206268" y="440730"/>
                  <a:pt x="205630" y="439132"/>
                </a:cubicBezTo>
                <a:close/>
                <a:moveTo>
                  <a:pt x="151466" y="439132"/>
                </a:moveTo>
                <a:cubicBezTo>
                  <a:pt x="150827" y="440410"/>
                  <a:pt x="150667" y="441449"/>
                  <a:pt x="150987" y="442248"/>
                </a:cubicBezTo>
                <a:cubicBezTo>
                  <a:pt x="151306" y="443046"/>
                  <a:pt x="151785" y="444085"/>
                  <a:pt x="152425" y="445363"/>
                </a:cubicBezTo>
                <a:cubicBezTo>
                  <a:pt x="154023" y="444085"/>
                  <a:pt x="154501" y="442167"/>
                  <a:pt x="153863" y="439611"/>
                </a:cubicBezTo>
                <a:cubicBezTo>
                  <a:pt x="152584" y="440250"/>
                  <a:pt x="151785" y="440091"/>
                  <a:pt x="151466" y="439132"/>
                </a:cubicBezTo>
                <a:close/>
                <a:moveTo>
                  <a:pt x="266024" y="435776"/>
                </a:moveTo>
                <a:cubicBezTo>
                  <a:pt x="264746" y="435138"/>
                  <a:pt x="263787" y="435217"/>
                  <a:pt x="263148" y="436016"/>
                </a:cubicBezTo>
                <a:cubicBezTo>
                  <a:pt x="262509" y="436815"/>
                  <a:pt x="262668" y="438013"/>
                  <a:pt x="263627" y="439611"/>
                </a:cubicBezTo>
                <a:cubicBezTo>
                  <a:pt x="263627" y="438972"/>
                  <a:pt x="264266" y="438493"/>
                  <a:pt x="265545" y="438173"/>
                </a:cubicBezTo>
                <a:cubicBezTo>
                  <a:pt x="266823" y="437854"/>
                  <a:pt x="266982" y="437055"/>
                  <a:pt x="266024" y="435776"/>
                </a:cubicBezTo>
                <a:close/>
                <a:moveTo>
                  <a:pt x="225761" y="435297"/>
                </a:moveTo>
                <a:cubicBezTo>
                  <a:pt x="226400" y="437854"/>
                  <a:pt x="227678" y="438653"/>
                  <a:pt x="229595" y="437694"/>
                </a:cubicBezTo>
                <a:cubicBezTo>
                  <a:pt x="230235" y="436736"/>
                  <a:pt x="230074" y="435937"/>
                  <a:pt x="229116" y="435297"/>
                </a:cubicBezTo>
                <a:cubicBezTo>
                  <a:pt x="228157" y="434658"/>
                  <a:pt x="227039" y="434658"/>
                  <a:pt x="225761" y="435297"/>
                </a:cubicBezTo>
                <a:close/>
                <a:moveTo>
                  <a:pt x="180704" y="433380"/>
                </a:moveTo>
                <a:cubicBezTo>
                  <a:pt x="179427" y="432102"/>
                  <a:pt x="177829" y="432581"/>
                  <a:pt x="175911" y="434818"/>
                </a:cubicBezTo>
                <a:cubicBezTo>
                  <a:pt x="176231" y="436736"/>
                  <a:pt x="177829" y="437214"/>
                  <a:pt x="180704" y="436256"/>
                </a:cubicBezTo>
                <a:cubicBezTo>
                  <a:pt x="180065" y="434658"/>
                  <a:pt x="180065" y="433700"/>
                  <a:pt x="180704" y="433380"/>
                </a:cubicBezTo>
                <a:close/>
                <a:moveTo>
                  <a:pt x="258355" y="431463"/>
                </a:moveTo>
                <a:cubicBezTo>
                  <a:pt x="256757" y="431783"/>
                  <a:pt x="256438" y="432821"/>
                  <a:pt x="257396" y="434579"/>
                </a:cubicBezTo>
                <a:cubicBezTo>
                  <a:pt x="258355" y="436336"/>
                  <a:pt x="259633" y="436575"/>
                  <a:pt x="261230" y="435297"/>
                </a:cubicBezTo>
                <a:cubicBezTo>
                  <a:pt x="260911" y="433700"/>
                  <a:pt x="259953" y="432421"/>
                  <a:pt x="258355" y="431463"/>
                </a:cubicBezTo>
                <a:close/>
                <a:moveTo>
                  <a:pt x="164887" y="425711"/>
                </a:moveTo>
                <a:cubicBezTo>
                  <a:pt x="164248" y="426350"/>
                  <a:pt x="163848" y="426989"/>
                  <a:pt x="163689" y="427628"/>
                </a:cubicBezTo>
                <a:cubicBezTo>
                  <a:pt x="163529" y="428267"/>
                  <a:pt x="162970" y="427948"/>
                  <a:pt x="162011" y="426669"/>
                </a:cubicBezTo>
                <a:cubicBezTo>
                  <a:pt x="161691" y="427948"/>
                  <a:pt x="162011" y="428986"/>
                  <a:pt x="162970" y="429785"/>
                </a:cubicBezTo>
                <a:cubicBezTo>
                  <a:pt x="163928" y="430584"/>
                  <a:pt x="164967" y="431463"/>
                  <a:pt x="166085" y="432421"/>
                </a:cubicBezTo>
                <a:cubicBezTo>
                  <a:pt x="167203" y="433380"/>
                  <a:pt x="168162" y="434418"/>
                  <a:pt x="168961" y="435537"/>
                </a:cubicBezTo>
                <a:cubicBezTo>
                  <a:pt x="169760" y="436655"/>
                  <a:pt x="170000" y="438173"/>
                  <a:pt x="169680" y="440091"/>
                </a:cubicBezTo>
                <a:cubicBezTo>
                  <a:pt x="170958" y="438812"/>
                  <a:pt x="171917" y="437694"/>
                  <a:pt x="172556" y="436736"/>
                </a:cubicBezTo>
                <a:cubicBezTo>
                  <a:pt x="173195" y="435776"/>
                  <a:pt x="173035" y="434339"/>
                  <a:pt x="172077" y="432421"/>
                </a:cubicBezTo>
                <a:cubicBezTo>
                  <a:pt x="169840" y="433060"/>
                  <a:pt x="168482" y="432182"/>
                  <a:pt x="168002" y="429785"/>
                </a:cubicBezTo>
                <a:cubicBezTo>
                  <a:pt x="167523" y="427389"/>
                  <a:pt x="166485" y="426031"/>
                  <a:pt x="164887" y="425711"/>
                </a:cubicBezTo>
                <a:close/>
                <a:moveTo>
                  <a:pt x="290469" y="424273"/>
                </a:moveTo>
                <a:cubicBezTo>
                  <a:pt x="288871" y="424593"/>
                  <a:pt x="287913" y="425071"/>
                  <a:pt x="287594" y="425711"/>
                </a:cubicBezTo>
                <a:cubicBezTo>
                  <a:pt x="287274" y="426350"/>
                  <a:pt x="286795" y="426989"/>
                  <a:pt x="286155" y="427628"/>
                </a:cubicBezTo>
                <a:cubicBezTo>
                  <a:pt x="286475" y="428587"/>
                  <a:pt x="286874" y="429546"/>
                  <a:pt x="287354" y="430504"/>
                </a:cubicBezTo>
                <a:cubicBezTo>
                  <a:pt x="287833" y="431463"/>
                  <a:pt x="288393" y="432102"/>
                  <a:pt x="289031" y="432421"/>
                </a:cubicBezTo>
                <a:cubicBezTo>
                  <a:pt x="291588" y="431783"/>
                  <a:pt x="292786" y="430584"/>
                  <a:pt x="292626" y="428827"/>
                </a:cubicBezTo>
                <a:cubicBezTo>
                  <a:pt x="292467" y="427069"/>
                  <a:pt x="291748" y="425551"/>
                  <a:pt x="290469" y="424273"/>
                </a:cubicBezTo>
                <a:close/>
                <a:moveTo>
                  <a:pt x="186456" y="424273"/>
                </a:moveTo>
                <a:cubicBezTo>
                  <a:pt x="185817" y="424593"/>
                  <a:pt x="185418" y="424992"/>
                  <a:pt x="185258" y="425471"/>
                </a:cubicBezTo>
                <a:cubicBezTo>
                  <a:pt x="185098" y="425951"/>
                  <a:pt x="185258" y="426510"/>
                  <a:pt x="185737" y="427149"/>
                </a:cubicBezTo>
                <a:cubicBezTo>
                  <a:pt x="186216" y="427788"/>
                  <a:pt x="187255" y="427788"/>
                  <a:pt x="188853" y="427149"/>
                </a:cubicBezTo>
                <a:cubicBezTo>
                  <a:pt x="188214" y="426510"/>
                  <a:pt x="188214" y="425870"/>
                  <a:pt x="188853" y="425232"/>
                </a:cubicBezTo>
                <a:cubicBezTo>
                  <a:pt x="187894" y="424273"/>
                  <a:pt x="187096" y="423953"/>
                  <a:pt x="186456" y="424273"/>
                </a:cubicBezTo>
                <a:close/>
                <a:moveTo>
                  <a:pt x="179746" y="424273"/>
                </a:moveTo>
                <a:cubicBezTo>
                  <a:pt x="179107" y="424912"/>
                  <a:pt x="179107" y="426031"/>
                  <a:pt x="179746" y="427628"/>
                </a:cubicBezTo>
                <a:cubicBezTo>
                  <a:pt x="180385" y="429226"/>
                  <a:pt x="179427" y="429705"/>
                  <a:pt x="176870" y="429066"/>
                </a:cubicBezTo>
                <a:cubicBezTo>
                  <a:pt x="177829" y="431622"/>
                  <a:pt x="179027" y="432102"/>
                  <a:pt x="180465" y="430504"/>
                </a:cubicBezTo>
                <a:cubicBezTo>
                  <a:pt x="181903" y="428906"/>
                  <a:pt x="182941" y="427788"/>
                  <a:pt x="183581" y="427149"/>
                </a:cubicBezTo>
                <a:cubicBezTo>
                  <a:pt x="182941" y="426190"/>
                  <a:pt x="182302" y="425631"/>
                  <a:pt x="181663" y="425471"/>
                </a:cubicBezTo>
                <a:cubicBezTo>
                  <a:pt x="181024" y="425311"/>
                  <a:pt x="180385" y="424912"/>
                  <a:pt x="179746" y="424273"/>
                </a:cubicBezTo>
                <a:close/>
                <a:moveTo>
                  <a:pt x="241578" y="421397"/>
                </a:moveTo>
                <a:cubicBezTo>
                  <a:pt x="240620" y="422036"/>
                  <a:pt x="240380" y="422835"/>
                  <a:pt x="240859" y="423794"/>
                </a:cubicBezTo>
                <a:cubicBezTo>
                  <a:pt x="241339" y="424752"/>
                  <a:pt x="241898" y="425551"/>
                  <a:pt x="242537" y="426190"/>
                </a:cubicBezTo>
                <a:cubicBezTo>
                  <a:pt x="243815" y="425232"/>
                  <a:pt x="244135" y="424433"/>
                  <a:pt x="243496" y="423794"/>
                </a:cubicBezTo>
                <a:cubicBezTo>
                  <a:pt x="242857" y="423154"/>
                  <a:pt x="242217" y="422356"/>
                  <a:pt x="241578" y="421397"/>
                </a:cubicBezTo>
                <a:close/>
                <a:moveTo>
                  <a:pt x="156259" y="416604"/>
                </a:moveTo>
                <a:cubicBezTo>
                  <a:pt x="154981" y="415964"/>
                  <a:pt x="153383" y="416125"/>
                  <a:pt x="151466" y="417083"/>
                </a:cubicBezTo>
                <a:cubicBezTo>
                  <a:pt x="151785" y="419000"/>
                  <a:pt x="152425" y="419959"/>
                  <a:pt x="153383" y="419959"/>
                </a:cubicBezTo>
                <a:cubicBezTo>
                  <a:pt x="154342" y="419959"/>
                  <a:pt x="155141" y="420279"/>
                  <a:pt x="155780" y="420917"/>
                </a:cubicBezTo>
                <a:cubicBezTo>
                  <a:pt x="157058" y="420279"/>
                  <a:pt x="157218" y="418841"/>
                  <a:pt x="156259" y="416604"/>
                </a:cubicBezTo>
                <a:close/>
                <a:moveTo>
                  <a:pt x="262190" y="410852"/>
                </a:moveTo>
                <a:cubicBezTo>
                  <a:pt x="261550" y="411171"/>
                  <a:pt x="261550" y="412369"/>
                  <a:pt x="262190" y="414447"/>
                </a:cubicBezTo>
                <a:cubicBezTo>
                  <a:pt x="262828" y="416524"/>
                  <a:pt x="263787" y="417083"/>
                  <a:pt x="265065" y="416125"/>
                </a:cubicBezTo>
                <a:cubicBezTo>
                  <a:pt x="264426" y="414846"/>
                  <a:pt x="263947" y="413808"/>
                  <a:pt x="263627" y="413009"/>
                </a:cubicBezTo>
                <a:cubicBezTo>
                  <a:pt x="263308" y="412210"/>
                  <a:pt x="262828" y="411491"/>
                  <a:pt x="262190" y="410852"/>
                </a:cubicBezTo>
                <a:close/>
                <a:moveTo>
                  <a:pt x="294783" y="403183"/>
                </a:moveTo>
                <a:cubicBezTo>
                  <a:pt x="293824" y="404781"/>
                  <a:pt x="293665" y="405979"/>
                  <a:pt x="294304" y="406778"/>
                </a:cubicBezTo>
                <a:cubicBezTo>
                  <a:pt x="294943" y="407577"/>
                  <a:pt x="295422" y="409094"/>
                  <a:pt x="295742" y="411331"/>
                </a:cubicBezTo>
                <a:cubicBezTo>
                  <a:pt x="297020" y="410692"/>
                  <a:pt x="297260" y="409574"/>
                  <a:pt x="296461" y="407976"/>
                </a:cubicBezTo>
                <a:cubicBezTo>
                  <a:pt x="295662" y="406378"/>
                  <a:pt x="295103" y="404781"/>
                  <a:pt x="294783" y="403183"/>
                </a:cubicBezTo>
                <a:close/>
                <a:moveTo>
                  <a:pt x="287114" y="399828"/>
                </a:moveTo>
                <a:cubicBezTo>
                  <a:pt x="286475" y="400466"/>
                  <a:pt x="286795" y="401505"/>
                  <a:pt x="288073" y="402943"/>
                </a:cubicBezTo>
                <a:cubicBezTo>
                  <a:pt x="289351" y="404381"/>
                  <a:pt x="290310" y="405419"/>
                  <a:pt x="290949" y="406059"/>
                </a:cubicBezTo>
                <a:cubicBezTo>
                  <a:pt x="292547" y="404781"/>
                  <a:pt x="292626" y="403343"/>
                  <a:pt x="291188" y="401745"/>
                </a:cubicBezTo>
                <a:cubicBezTo>
                  <a:pt x="289751" y="400147"/>
                  <a:pt x="288393" y="399508"/>
                  <a:pt x="287114" y="399828"/>
                </a:cubicBezTo>
                <a:close/>
                <a:moveTo>
                  <a:pt x="278486" y="396951"/>
                </a:moveTo>
                <a:cubicBezTo>
                  <a:pt x="277527" y="398869"/>
                  <a:pt x="277847" y="401745"/>
                  <a:pt x="279445" y="405580"/>
                </a:cubicBezTo>
                <a:cubicBezTo>
                  <a:pt x="280404" y="404940"/>
                  <a:pt x="280644" y="403742"/>
                  <a:pt x="280164" y="401985"/>
                </a:cubicBezTo>
                <a:cubicBezTo>
                  <a:pt x="279684" y="400227"/>
                  <a:pt x="279125" y="398549"/>
                  <a:pt x="278486" y="396951"/>
                </a:cubicBezTo>
                <a:close/>
                <a:moveTo>
                  <a:pt x="181663" y="396473"/>
                </a:moveTo>
                <a:cubicBezTo>
                  <a:pt x="181024" y="397111"/>
                  <a:pt x="180704" y="397671"/>
                  <a:pt x="180704" y="398150"/>
                </a:cubicBezTo>
                <a:cubicBezTo>
                  <a:pt x="180704" y="398629"/>
                  <a:pt x="180385" y="399029"/>
                  <a:pt x="179746" y="399348"/>
                </a:cubicBezTo>
                <a:cubicBezTo>
                  <a:pt x="181344" y="400946"/>
                  <a:pt x="182462" y="401665"/>
                  <a:pt x="183101" y="401505"/>
                </a:cubicBezTo>
                <a:cubicBezTo>
                  <a:pt x="183740" y="401345"/>
                  <a:pt x="184858" y="400466"/>
                  <a:pt x="186456" y="398869"/>
                </a:cubicBezTo>
                <a:cubicBezTo>
                  <a:pt x="185817" y="397591"/>
                  <a:pt x="184939" y="397191"/>
                  <a:pt x="183820" y="397671"/>
                </a:cubicBezTo>
                <a:cubicBezTo>
                  <a:pt x="182702" y="398150"/>
                  <a:pt x="181983" y="397750"/>
                  <a:pt x="181663" y="396473"/>
                </a:cubicBezTo>
                <a:close/>
                <a:moveTo>
                  <a:pt x="247810" y="395993"/>
                </a:moveTo>
                <a:cubicBezTo>
                  <a:pt x="246212" y="396312"/>
                  <a:pt x="245812" y="397191"/>
                  <a:pt x="246611" y="398629"/>
                </a:cubicBezTo>
                <a:cubicBezTo>
                  <a:pt x="247410" y="400067"/>
                  <a:pt x="247011" y="400786"/>
                  <a:pt x="245413" y="400786"/>
                </a:cubicBezTo>
                <a:cubicBezTo>
                  <a:pt x="246052" y="401106"/>
                  <a:pt x="246532" y="401665"/>
                  <a:pt x="246851" y="402464"/>
                </a:cubicBezTo>
                <a:cubicBezTo>
                  <a:pt x="247170" y="403262"/>
                  <a:pt x="247969" y="403343"/>
                  <a:pt x="249248" y="402703"/>
                </a:cubicBezTo>
                <a:cubicBezTo>
                  <a:pt x="248289" y="400786"/>
                  <a:pt x="248209" y="399508"/>
                  <a:pt x="249008" y="398869"/>
                </a:cubicBezTo>
                <a:cubicBezTo>
                  <a:pt x="249807" y="398230"/>
                  <a:pt x="249407" y="397271"/>
                  <a:pt x="247810" y="395993"/>
                </a:cubicBezTo>
                <a:close/>
                <a:moveTo>
                  <a:pt x="191250" y="393117"/>
                </a:moveTo>
                <a:cubicBezTo>
                  <a:pt x="190610" y="392797"/>
                  <a:pt x="190291" y="393676"/>
                  <a:pt x="190291" y="395753"/>
                </a:cubicBezTo>
                <a:cubicBezTo>
                  <a:pt x="190291" y="397831"/>
                  <a:pt x="189173" y="398390"/>
                  <a:pt x="186936" y="397431"/>
                </a:cubicBezTo>
                <a:cubicBezTo>
                  <a:pt x="186936" y="399348"/>
                  <a:pt x="186456" y="400866"/>
                  <a:pt x="185498" y="401985"/>
                </a:cubicBezTo>
                <a:cubicBezTo>
                  <a:pt x="184539" y="403103"/>
                  <a:pt x="184380" y="404620"/>
                  <a:pt x="185019" y="406538"/>
                </a:cubicBezTo>
                <a:cubicBezTo>
                  <a:pt x="183421" y="406538"/>
                  <a:pt x="182302" y="405899"/>
                  <a:pt x="181663" y="404620"/>
                </a:cubicBezTo>
                <a:cubicBezTo>
                  <a:pt x="181024" y="403343"/>
                  <a:pt x="179905" y="403023"/>
                  <a:pt x="178308" y="403662"/>
                </a:cubicBezTo>
                <a:cubicBezTo>
                  <a:pt x="177349" y="404620"/>
                  <a:pt x="177509" y="405899"/>
                  <a:pt x="178787" y="407497"/>
                </a:cubicBezTo>
                <a:cubicBezTo>
                  <a:pt x="177190" y="407177"/>
                  <a:pt x="176071" y="406698"/>
                  <a:pt x="175432" y="406059"/>
                </a:cubicBezTo>
                <a:cubicBezTo>
                  <a:pt x="174793" y="405419"/>
                  <a:pt x="173834" y="405899"/>
                  <a:pt x="172556" y="407497"/>
                </a:cubicBezTo>
                <a:cubicBezTo>
                  <a:pt x="171278" y="407177"/>
                  <a:pt x="170080" y="406698"/>
                  <a:pt x="168961" y="406059"/>
                </a:cubicBezTo>
                <a:cubicBezTo>
                  <a:pt x="167843" y="405419"/>
                  <a:pt x="166964" y="403982"/>
                  <a:pt x="166325" y="401745"/>
                </a:cubicBezTo>
                <a:cubicBezTo>
                  <a:pt x="163129" y="405899"/>
                  <a:pt x="160414" y="405899"/>
                  <a:pt x="158177" y="401745"/>
                </a:cubicBezTo>
                <a:cubicBezTo>
                  <a:pt x="157537" y="403982"/>
                  <a:pt x="157537" y="405899"/>
                  <a:pt x="158177" y="407497"/>
                </a:cubicBezTo>
                <a:cubicBezTo>
                  <a:pt x="158816" y="409094"/>
                  <a:pt x="157857" y="410213"/>
                  <a:pt x="155300" y="410852"/>
                </a:cubicBezTo>
                <a:cubicBezTo>
                  <a:pt x="155940" y="412450"/>
                  <a:pt x="156898" y="413408"/>
                  <a:pt x="158177" y="413728"/>
                </a:cubicBezTo>
                <a:cubicBezTo>
                  <a:pt x="159454" y="414047"/>
                  <a:pt x="160414" y="415486"/>
                  <a:pt x="161052" y="418042"/>
                </a:cubicBezTo>
                <a:cubicBezTo>
                  <a:pt x="162650" y="417403"/>
                  <a:pt x="164008" y="417562"/>
                  <a:pt x="165127" y="418521"/>
                </a:cubicBezTo>
                <a:cubicBezTo>
                  <a:pt x="166245" y="419480"/>
                  <a:pt x="167124" y="419160"/>
                  <a:pt x="167763" y="417562"/>
                </a:cubicBezTo>
                <a:cubicBezTo>
                  <a:pt x="165206" y="415006"/>
                  <a:pt x="163289" y="413408"/>
                  <a:pt x="162011" y="412769"/>
                </a:cubicBezTo>
                <a:cubicBezTo>
                  <a:pt x="162011" y="411171"/>
                  <a:pt x="162570" y="410612"/>
                  <a:pt x="163689" y="411092"/>
                </a:cubicBezTo>
                <a:cubicBezTo>
                  <a:pt x="164807" y="411571"/>
                  <a:pt x="165686" y="411491"/>
                  <a:pt x="166325" y="410852"/>
                </a:cubicBezTo>
                <a:cubicBezTo>
                  <a:pt x="164727" y="412450"/>
                  <a:pt x="164967" y="413648"/>
                  <a:pt x="167044" y="414447"/>
                </a:cubicBezTo>
                <a:cubicBezTo>
                  <a:pt x="169121" y="415246"/>
                  <a:pt x="170639" y="414846"/>
                  <a:pt x="171597" y="413249"/>
                </a:cubicBezTo>
                <a:cubicBezTo>
                  <a:pt x="170639" y="412290"/>
                  <a:pt x="169680" y="411411"/>
                  <a:pt x="168722" y="410612"/>
                </a:cubicBezTo>
                <a:cubicBezTo>
                  <a:pt x="167763" y="409813"/>
                  <a:pt x="166485" y="409414"/>
                  <a:pt x="164887" y="409414"/>
                </a:cubicBezTo>
                <a:cubicBezTo>
                  <a:pt x="165526" y="408775"/>
                  <a:pt x="165606" y="408056"/>
                  <a:pt x="165127" y="407257"/>
                </a:cubicBezTo>
                <a:cubicBezTo>
                  <a:pt x="164647" y="406458"/>
                  <a:pt x="164727" y="405739"/>
                  <a:pt x="165366" y="405100"/>
                </a:cubicBezTo>
                <a:cubicBezTo>
                  <a:pt x="166644" y="406378"/>
                  <a:pt x="168002" y="407257"/>
                  <a:pt x="169441" y="407736"/>
                </a:cubicBezTo>
                <a:cubicBezTo>
                  <a:pt x="170879" y="408215"/>
                  <a:pt x="171757" y="409893"/>
                  <a:pt x="172077" y="412769"/>
                </a:cubicBezTo>
                <a:cubicBezTo>
                  <a:pt x="173355" y="413089"/>
                  <a:pt x="174474" y="413329"/>
                  <a:pt x="175432" y="413488"/>
                </a:cubicBezTo>
                <a:cubicBezTo>
                  <a:pt x="176391" y="413648"/>
                  <a:pt x="177509" y="413728"/>
                  <a:pt x="178787" y="413728"/>
                </a:cubicBezTo>
                <a:cubicBezTo>
                  <a:pt x="179746" y="415326"/>
                  <a:pt x="179826" y="416364"/>
                  <a:pt x="179027" y="416843"/>
                </a:cubicBezTo>
                <a:cubicBezTo>
                  <a:pt x="178228" y="417322"/>
                  <a:pt x="178148" y="418201"/>
                  <a:pt x="178787" y="419480"/>
                </a:cubicBezTo>
                <a:cubicBezTo>
                  <a:pt x="180065" y="419480"/>
                  <a:pt x="180785" y="419240"/>
                  <a:pt x="180944" y="418761"/>
                </a:cubicBezTo>
                <a:cubicBezTo>
                  <a:pt x="181104" y="418282"/>
                  <a:pt x="181024" y="417882"/>
                  <a:pt x="180704" y="417562"/>
                </a:cubicBezTo>
                <a:cubicBezTo>
                  <a:pt x="180385" y="417243"/>
                  <a:pt x="180145" y="416843"/>
                  <a:pt x="179986" y="416364"/>
                </a:cubicBezTo>
                <a:cubicBezTo>
                  <a:pt x="179826" y="415885"/>
                  <a:pt x="180226" y="415645"/>
                  <a:pt x="181184" y="415645"/>
                </a:cubicBezTo>
                <a:cubicBezTo>
                  <a:pt x="181184" y="413728"/>
                  <a:pt x="180625" y="412369"/>
                  <a:pt x="179506" y="411571"/>
                </a:cubicBezTo>
                <a:cubicBezTo>
                  <a:pt x="178388" y="410772"/>
                  <a:pt x="178628" y="409893"/>
                  <a:pt x="180226" y="408935"/>
                </a:cubicBezTo>
                <a:cubicBezTo>
                  <a:pt x="180864" y="408935"/>
                  <a:pt x="181264" y="409414"/>
                  <a:pt x="181424" y="410372"/>
                </a:cubicBezTo>
                <a:cubicBezTo>
                  <a:pt x="181583" y="411331"/>
                  <a:pt x="181983" y="411651"/>
                  <a:pt x="182622" y="411331"/>
                </a:cubicBezTo>
                <a:cubicBezTo>
                  <a:pt x="183900" y="412290"/>
                  <a:pt x="184060" y="412050"/>
                  <a:pt x="183101" y="410612"/>
                </a:cubicBezTo>
                <a:cubicBezTo>
                  <a:pt x="182143" y="409175"/>
                  <a:pt x="181344" y="408296"/>
                  <a:pt x="180704" y="407976"/>
                </a:cubicBezTo>
                <a:cubicBezTo>
                  <a:pt x="181983" y="407337"/>
                  <a:pt x="182782" y="407656"/>
                  <a:pt x="183101" y="408935"/>
                </a:cubicBezTo>
                <a:cubicBezTo>
                  <a:pt x="183421" y="410213"/>
                  <a:pt x="184220" y="410533"/>
                  <a:pt x="185498" y="409893"/>
                </a:cubicBezTo>
                <a:cubicBezTo>
                  <a:pt x="186137" y="411171"/>
                  <a:pt x="186057" y="412130"/>
                  <a:pt x="185258" y="412769"/>
                </a:cubicBezTo>
                <a:cubicBezTo>
                  <a:pt x="184459" y="413408"/>
                  <a:pt x="184060" y="414047"/>
                  <a:pt x="184060" y="414687"/>
                </a:cubicBezTo>
                <a:cubicBezTo>
                  <a:pt x="184380" y="416284"/>
                  <a:pt x="185338" y="417243"/>
                  <a:pt x="186936" y="417562"/>
                </a:cubicBezTo>
                <a:cubicBezTo>
                  <a:pt x="188534" y="417882"/>
                  <a:pt x="189013" y="418841"/>
                  <a:pt x="188374" y="420438"/>
                </a:cubicBezTo>
                <a:cubicBezTo>
                  <a:pt x="189013" y="419480"/>
                  <a:pt x="189732" y="417483"/>
                  <a:pt x="190531" y="414447"/>
                </a:cubicBezTo>
                <a:cubicBezTo>
                  <a:pt x="191330" y="411411"/>
                  <a:pt x="192528" y="408935"/>
                  <a:pt x="194126" y="407017"/>
                </a:cubicBezTo>
                <a:cubicBezTo>
                  <a:pt x="193806" y="406378"/>
                  <a:pt x="193406" y="406059"/>
                  <a:pt x="192928" y="406059"/>
                </a:cubicBezTo>
                <a:cubicBezTo>
                  <a:pt x="192448" y="406059"/>
                  <a:pt x="192049" y="405739"/>
                  <a:pt x="191729" y="405100"/>
                </a:cubicBezTo>
                <a:cubicBezTo>
                  <a:pt x="194286" y="405739"/>
                  <a:pt x="195324" y="404461"/>
                  <a:pt x="194845" y="401265"/>
                </a:cubicBezTo>
                <a:cubicBezTo>
                  <a:pt x="194365" y="398070"/>
                  <a:pt x="193167" y="395354"/>
                  <a:pt x="191250" y="393117"/>
                </a:cubicBezTo>
                <a:close/>
                <a:moveTo>
                  <a:pt x="232951" y="388324"/>
                </a:moveTo>
                <a:cubicBezTo>
                  <a:pt x="232311" y="388963"/>
                  <a:pt x="231912" y="389602"/>
                  <a:pt x="231752" y="390241"/>
                </a:cubicBezTo>
                <a:cubicBezTo>
                  <a:pt x="231593" y="390880"/>
                  <a:pt x="231034" y="390401"/>
                  <a:pt x="230074" y="388803"/>
                </a:cubicBezTo>
                <a:cubicBezTo>
                  <a:pt x="229436" y="389123"/>
                  <a:pt x="229116" y="389682"/>
                  <a:pt x="229116" y="390481"/>
                </a:cubicBezTo>
                <a:cubicBezTo>
                  <a:pt x="229116" y="391280"/>
                  <a:pt x="229196" y="392158"/>
                  <a:pt x="229356" y="393117"/>
                </a:cubicBezTo>
                <a:cubicBezTo>
                  <a:pt x="229515" y="394076"/>
                  <a:pt x="229595" y="394875"/>
                  <a:pt x="229595" y="395513"/>
                </a:cubicBezTo>
                <a:cubicBezTo>
                  <a:pt x="229595" y="396153"/>
                  <a:pt x="229276" y="396153"/>
                  <a:pt x="228637" y="395513"/>
                </a:cubicBezTo>
                <a:cubicBezTo>
                  <a:pt x="229276" y="397111"/>
                  <a:pt x="230314" y="398789"/>
                  <a:pt x="231752" y="400546"/>
                </a:cubicBezTo>
                <a:cubicBezTo>
                  <a:pt x="233191" y="402304"/>
                  <a:pt x="234708" y="404141"/>
                  <a:pt x="236306" y="406059"/>
                </a:cubicBezTo>
                <a:cubicBezTo>
                  <a:pt x="237264" y="404141"/>
                  <a:pt x="237584" y="402304"/>
                  <a:pt x="237264" y="400546"/>
                </a:cubicBezTo>
                <a:cubicBezTo>
                  <a:pt x="236945" y="398789"/>
                  <a:pt x="236306" y="396792"/>
                  <a:pt x="235347" y="394555"/>
                </a:cubicBezTo>
                <a:cubicBezTo>
                  <a:pt x="235987" y="395194"/>
                  <a:pt x="236865" y="395194"/>
                  <a:pt x="237984" y="394555"/>
                </a:cubicBezTo>
                <a:cubicBezTo>
                  <a:pt x="239102" y="393916"/>
                  <a:pt x="239661" y="394395"/>
                  <a:pt x="239661" y="395993"/>
                </a:cubicBezTo>
                <a:cubicBezTo>
                  <a:pt x="240300" y="394076"/>
                  <a:pt x="239582" y="392717"/>
                  <a:pt x="237504" y="391918"/>
                </a:cubicBezTo>
                <a:cubicBezTo>
                  <a:pt x="235427" y="391120"/>
                  <a:pt x="233909" y="389922"/>
                  <a:pt x="232951" y="388324"/>
                </a:cubicBezTo>
                <a:close/>
                <a:moveTo>
                  <a:pt x="193646" y="388324"/>
                </a:moveTo>
                <a:cubicBezTo>
                  <a:pt x="193007" y="388324"/>
                  <a:pt x="192608" y="388484"/>
                  <a:pt x="192448" y="388803"/>
                </a:cubicBezTo>
                <a:cubicBezTo>
                  <a:pt x="192288" y="389123"/>
                  <a:pt x="191889" y="389602"/>
                  <a:pt x="191250" y="390241"/>
                </a:cubicBezTo>
                <a:cubicBezTo>
                  <a:pt x="191570" y="390880"/>
                  <a:pt x="191968" y="391359"/>
                  <a:pt x="192448" y="391679"/>
                </a:cubicBezTo>
                <a:cubicBezTo>
                  <a:pt x="192928" y="391998"/>
                  <a:pt x="193327" y="392478"/>
                  <a:pt x="193646" y="393117"/>
                </a:cubicBezTo>
                <a:cubicBezTo>
                  <a:pt x="194605" y="392158"/>
                  <a:pt x="194605" y="390560"/>
                  <a:pt x="193646" y="388324"/>
                </a:cubicBezTo>
                <a:close/>
                <a:moveTo>
                  <a:pt x="248768" y="387365"/>
                </a:moveTo>
                <a:cubicBezTo>
                  <a:pt x="247170" y="388324"/>
                  <a:pt x="246851" y="389123"/>
                  <a:pt x="247810" y="389761"/>
                </a:cubicBezTo>
                <a:cubicBezTo>
                  <a:pt x="248768" y="390401"/>
                  <a:pt x="249407" y="391520"/>
                  <a:pt x="249727" y="393117"/>
                </a:cubicBezTo>
                <a:cubicBezTo>
                  <a:pt x="250366" y="393117"/>
                  <a:pt x="251325" y="392797"/>
                  <a:pt x="252603" y="392158"/>
                </a:cubicBezTo>
                <a:cubicBezTo>
                  <a:pt x="253242" y="391200"/>
                  <a:pt x="253002" y="390241"/>
                  <a:pt x="251884" y="389283"/>
                </a:cubicBezTo>
                <a:cubicBezTo>
                  <a:pt x="250765" y="388324"/>
                  <a:pt x="249727" y="387685"/>
                  <a:pt x="248768" y="387365"/>
                </a:cubicBezTo>
                <a:close/>
                <a:moveTo>
                  <a:pt x="290469" y="384969"/>
                </a:moveTo>
                <a:cubicBezTo>
                  <a:pt x="288232" y="387525"/>
                  <a:pt x="287913" y="391520"/>
                  <a:pt x="289511" y="396951"/>
                </a:cubicBezTo>
                <a:cubicBezTo>
                  <a:pt x="292706" y="395993"/>
                  <a:pt x="294144" y="394155"/>
                  <a:pt x="293824" y="391439"/>
                </a:cubicBezTo>
                <a:cubicBezTo>
                  <a:pt x="293505" y="388723"/>
                  <a:pt x="292386" y="386566"/>
                  <a:pt x="290469" y="384969"/>
                </a:cubicBezTo>
                <a:close/>
                <a:moveTo>
                  <a:pt x="167763" y="383531"/>
                </a:moveTo>
                <a:cubicBezTo>
                  <a:pt x="166165" y="384170"/>
                  <a:pt x="165926" y="385128"/>
                  <a:pt x="167044" y="386406"/>
                </a:cubicBezTo>
                <a:cubicBezTo>
                  <a:pt x="168162" y="387685"/>
                  <a:pt x="169201" y="388643"/>
                  <a:pt x="170159" y="389283"/>
                </a:cubicBezTo>
                <a:cubicBezTo>
                  <a:pt x="171118" y="388963"/>
                  <a:pt x="171518" y="388324"/>
                  <a:pt x="171358" y="387365"/>
                </a:cubicBezTo>
                <a:cubicBezTo>
                  <a:pt x="171198" y="386406"/>
                  <a:pt x="170798" y="385448"/>
                  <a:pt x="170159" y="384489"/>
                </a:cubicBezTo>
                <a:cubicBezTo>
                  <a:pt x="169201" y="385128"/>
                  <a:pt x="168402" y="384809"/>
                  <a:pt x="167763" y="383531"/>
                </a:cubicBezTo>
                <a:close/>
                <a:moveTo>
                  <a:pt x="281842" y="380654"/>
                </a:moveTo>
                <a:cubicBezTo>
                  <a:pt x="283120" y="381294"/>
                  <a:pt x="283759" y="381933"/>
                  <a:pt x="283759" y="382572"/>
                </a:cubicBezTo>
                <a:cubicBezTo>
                  <a:pt x="283759" y="383211"/>
                  <a:pt x="283599" y="383850"/>
                  <a:pt x="283279" y="384489"/>
                </a:cubicBezTo>
                <a:cubicBezTo>
                  <a:pt x="282960" y="385128"/>
                  <a:pt x="282800" y="385847"/>
                  <a:pt x="282800" y="386646"/>
                </a:cubicBezTo>
                <a:cubicBezTo>
                  <a:pt x="282800" y="387445"/>
                  <a:pt x="283279" y="388164"/>
                  <a:pt x="284238" y="388803"/>
                </a:cubicBezTo>
                <a:cubicBezTo>
                  <a:pt x="285197" y="387844"/>
                  <a:pt x="285516" y="386087"/>
                  <a:pt x="285197" y="383531"/>
                </a:cubicBezTo>
                <a:cubicBezTo>
                  <a:pt x="284877" y="380974"/>
                  <a:pt x="283759" y="380015"/>
                  <a:pt x="281842" y="380654"/>
                </a:cubicBezTo>
                <a:close/>
                <a:moveTo>
                  <a:pt x="190771" y="380176"/>
                </a:moveTo>
                <a:cubicBezTo>
                  <a:pt x="190131" y="380814"/>
                  <a:pt x="189732" y="381613"/>
                  <a:pt x="189572" y="382572"/>
                </a:cubicBezTo>
                <a:cubicBezTo>
                  <a:pt x="189412" y="383531"/>
                  <a:pt x="189013" y="384330"/>
                  <a:pt x="188374" y="384969"/>
                </a:cubicBezTo>
                <a:cubicBezTo>
                  <a:pt x="189333" y="386247"/>
                  <a:pt x="190451" y="386886"/>
                  <a:pt x="191729" y="386886"/>
                </a:cubicBezTo>
                <a:cubicBezTo>
                  <a:pt x="193007" y="386886"/>
                  <a:pt x="194445" y="386726"/>
                  <a:pt x="196043" y="386406"/>
                </a:cubicBezTo>
                <a:cubicBezTo>
                  <a:pt x="196682" y="385128"/>
                  <a:pt x="196602" y="384330"/>
                  <a:pt x="195803" y="384010"/>
                </a:cubicBezTo>
                <a:cubicBezTo>
                  <a:pt x="195004" y="383690"/>
                  <a:pt x="194445" y="382732"/>
                  <a:pt x="194126" y="381134"/>
                </a:cubicBezTo>
                <a:cubicBezTo>
                  <a:pt x="192847" y="383051"/>
                  <a:pt x="191729" y="382732"/>
                  <a:pt x="190771" y="380176"/>
                </a:cubicBezTo>
                <a:close/>
                <a:moveTo>
                  <a:pt x="255479" y="377779"/>
                </a:moveTo>
                <a:cubicBezTo>
                  <a:pt x="253881" y="378418"/>
                  <a:pt x="253002" y="379217"/>
                  <a:pt x="252843" y="380176"/>
                </a:cubicBezTo>
                <a:cubicBezTo>
                  <a:pt x="252683" y="381134"/>
                  <a:pt x="251964" y="381453"/>
                  <a:pt x="250686" y="381134"/>
                </a:cubicBezTo>
                <a:cubicBezTo>
                  <a:pt x="249727" y="382412"/>
                  <a:pt x="250206" y="383051"/>
                  <a:pt x="252123" y="383051"/>
                </a:cubicBezTo>
                <a:cubicBezTo>
                  <a:pt x="254041" y="383051"/>
                  <a:pt x="255000" y="383850"/>
                  <a:pt x="255000" y="385448"/>
                </a:cubicBezTo>
                <a:cubicBezTo>
                  <a:pt x="255958" y="384809"/>
                  <a:pt x="256358" y="384170"/>
                  <a:pt x="256198" y="383531"/>
                </a:cubicBezTo>
                <a:cubicBezTo>
                  <a:pt x="256038" y="382891"/>
                  <a:pt x="256597" y="382412"/>
                  <a:pt x="257875" y="382093"/>
                </a:cubicBezTo>
                <a:cubicBezTo>
                  <a:pt x="257556" y="380495"/>
                  <a:pt x="256757" y="379057"/>
                  <a:pt x="255479" y="377779"/>
                </a:cubicBezTo>
                <a:close/>
                <a:moveTo>
                  <a:pt x="174952" y="372506"/>
                </a:moveTo>
                <a:cubicBezTo>
                  <a:pt x="173675" y="374104"/>
                  <a:pt x="173754" y="375382"/>
                  <a:pt x="175192" y="376341"/>
                </a:cubicBezTo>
                <a:cubicBezTo>
                  <a:pt x="176631" y="377299"/>
                  <a:pt x="177669" y="378258"/>
                  <a:pt x="178308" y="379217"/>
                </a:cubicBezTo>
                <a:cubicBezTo>
                  <a:pt x="179905" y="377619"/>
                  <a:pt x="179986" y="376421"/>
                  <a:pt x="178548" y="375622"/>
                </a:cubicBezTo>
                <a:cubicBezTo>
                  <a:pt x="177109" y="374823"/>
                  <a:pt x="175911" y="373784"/>
                  <a:pt x="174952" y="372506"/>
                </a:cubicBezTo>
                <a:close/>
                <a:moveTo>
                  <a:pt x="239661" y="370589"/>
                </a:moveTo>
                <a:cubicBezTo>
                  <a:pt x="239022" y="371547"/>
                  <a:pt x="238703" y="372586"/>
                  <a:pt x="238703" y="373704"/>
                </a:cubicBezTo>
                <a:cubicBezTo>
                  <a:pt x="238703" y="374823"/>
                  <a:pt x="238383" y="375701"/>
                  <a:pt x="237744" y="376341"/>
                </a:cubicBezTo>
                <a:cubicBezTo>
                  <a:pt x="236146" y="375701"/>
                  <a:pt x="235108" y="375542"/>
                  <a:pt x="234629" y="375861"/>
                </a:cubicBezTo>
                <a:cubicBezTo>
                  <a:pt x="234149" y="376181"/>
                  <a:pt x="233110" y="376820"/>
                  <a:pt x="231513" y="377779"/>
                </a:cubicBezTo>
                <a:cubicBezTo>
                  <a:pt x="231833" y="379377"/>
                  <a:pt x="232392" y="380095"/>
                  <a:pt x="233191" y="379936"/>
                </a:cubicBezTo>
                <a:cubicBezTo>
                  <a:pt x="233989" y="379776"/>
                  <a:pt x="234708" y="380176"/>
                  <a:pt x="235347" y="381134"/>
                </a:cubicBezTo>
                <a:cubicBezTo>
                  <a:pt x="235987" y="380814"/>
                  <a:pt x="236146" y="380575"/>
                  <a:pt x="235826" y="380415"/>
                </a:cubicBezTo>
                <a:cubicBezTo>
                  <a:pt x="235507" y="380255"/>
                  <a:pt x="235188" y="380335"/>
                  <a:pt x="234868" y="380654"/>
                </a:cubicBezTo>
                <a:cubicBezTo>
                  <a:pt x="234868" y="380015"/>
                  <a:pt x="235667" y="379217"/>
                  <a:pt x="237264" y="378258"/>
                </a:cubicBezTo>
                <a:cubicBezTo>
                  <a:pt x="240141" y="381134"/>
                  <a:pt x="242537" y="384010"/>
                  <a:pt x="244454" y="386886"/>
                </a:cubicBezTo>
                <a:cubicBezTo>
                  <a:pt x="245094" y="385288"/>
                  <a:pt x="245173" y="384249"/>
                  <a:pt x="244694" y="383770"/>
                </a:cubicBezTo>
                <a:cubicBezTo>
                  <a:pt x="244215" y="383291"/>
                  <a:pt x="245253" y="383051"/>
                  <a:pt x="247810" y="383051"/>
                </a:cubicBezTo>
                <a:cubicBezTo>
                  <a:pt x="247170" y="380495"/>
                  <a:pt x="247011" y="379057"/>
                  <a:pt x="247330" y="378737"/>
                </a:cubicBezTo>
                <a:cubicBezTo>
                  <a:pt x="246691" y="378098"/>
                  <a:pt x="245733" y="377699"/>
                  <a:pt x="244454" y="377539"/>
                </a:cubicBezTo>
                <a:cubicBezTo>
                  <a:pt x="243176" y="377379"/>
                  <a:pt x="241898" y="376980"/>
                  <a:pt x="240620" y="376341"/>
                </a:cubicBezTo>
                <a:cubicBezTo>
                  <a:pt x="241578" y="375701"/>
                  <a:pt x="241978" y="374743"/>
                  <a:pt x="241818" y="373464"/>
                </a:cubicBezTo>
                <a:cubicBezTo>
                  <a:pt x="241658" y="372187"/>
                  <a:pt x="240940" y="371228"/>
                  <a:pt x="239661" y="370589"/>
                </a:cubicBezTo>
                <a:close/>
                <a:moveTo>
                  <a:pt x="257875" y="368192"/>
                </a:moveTo>
                <a:cubicBezTo>
                  <a:pt x="257237" y="368192"/>
                  <a:pt x="256278" y="368511"/>
                  <a:pt x="255000" y="369151"/>
                </a:cubicBezTo>
                <a:cubicBezTo>
                  <a:pt x="255319" y="370109"/>
                  <a:pt x="255639" y="370748"/>
                  <a:pt x="255958" y="371068"/>
                </a:cubicBezTo>
                <a:cubicBezTo>
                  <a:pt x="256278" y="371388"/>
                  <a:pt x="256757" y="371867"/>
                  <a:pt x="257396" y="372506"/>
                </a:cubicBezTo>
                <a:cubicBezTo>
                  <a:pt x="258674" y="371547"/>
                  <a:pt x="258834" y="370109"/>
                  <a:pt x="257875" y="368192"/>
                </a:cubicBezTo>
                <a:close/>
                <a:moveTo>
                  <a:pt x="228876" y="366515"/>
                </a:moveTo>
                <a:cubicBezTo>
                  <a:pt x="228397" y="367633"/>
                  <a:pt x="227678" y="368192"/>
                  <a:pt x="226719" y="368192"/>
                </a:cubicBezTo>
                <a:cubicBezTo>
                  <a:pt x="227039" y="368831"/>
                  <a:pt x="227199" y="369310"/>
                  <a:pt x="227199" y="369630"/>
                </a:cubicBezTo>
                <a:cubicBezTo>
                  <a:pt x="227199" y="369950"/>
                  <a:pt x="227358" y="370429"/>
                  <a:pt x="227678" y="371068"/>
                </a:cubicBezTo>
                <a:cubicBezTo>
                  <a:pt x="230235" y="371068"/>
                  <a:pt x="231193" y="370669"/>
                  <a:pt x="230554" y="369870"/>
                </a:cubicBezTo>
                <a:cubicBezTo>
                  <a:pt x="229915" y="369071"/>
                  <a:pt x="229915" y="368033"/>
                  <a:pt x="230554" y="366754"/>
                </a:cubicBezTo>
                <a:cubicBezTo>
                  <a:pt x="229915" y="365476"/>
                  <a:pt x="229356" y="365396"/>
                  <a:pt x="228876" y="366515"/>
                </a:cubicBezTo>
                <a:close/>
                <a:moveTo>
                  <a:pt x="181663" y="365317"/>
                </a:moveTo>
                <a:cubicBezTo>
                  <a:pt x="181024" y="367553"/>
                  <a:pt x="180465" y="368831"/>
                  <a:pt x="179986" y="369151"/>
                </a:cubicBezTo>
                <a:cubicBezTo>
                  <a:pt x="179506" y="369471"/>
                  <a:pt x="178308" y="369151"/>
                  <a:pt x="176391" y="368192"/>
                </a:cubicBezTo>
                <a:cubicBezTo>
                  <a:pt x="177349" y="369471"/>
                  <a:pt x="177589" y="370429"/>
                  <a:pt x="177109" y="371068"/>
                </a:cubicBezTo>
                <a:cubicBezTo>
                  <a:pt x="176631" y="371707"/>
                  <a:pt x="176710" y="372666"/>
                  <a:pt x="177349" y="373944"/>
                </a:cubicBezTo>
                <a:cubicBezTo>
                  <a:pt x="178947" y="374583"/>
                  <a:pt x="180065" y="374424"/>
                  <a:pt x="180704" y="373464"/>
                </a:cubicBezTo>
                <a:cubicBezTo>
                  <a:pt x="181344" y="372506"/>
                  <a:pt x="182462" y="372187"/>
                  <a:pt x="184060" y="372506"/>
                </a:cubicBezTo>
                <a:cubicBezTo>
                  <a:pt x="184699" y="374743"/>
                  <a:pt x="184858" y="376021"/>
                  <a:pt x="184539" y="376341"/>
                </a:cubicBezTo>
                <a:cubicBezTo>
                  <a:pt x="185498" y="376341"/>
                  <a:pt x="186377" y="376181"/>
                  <a:pt x="187176" y="375861"/>
                </a:cubicBezTo>
                <a:cubicBezTo>
                  <a:pt x="187975" y="375542"/>
                  <a:pt x="188534" y="376980"/>
                  <a:pt x="188853" y="380176"/>
                </a:cubicBezTo>
                <a:cubicBezTo>
                  <a:pt x="191409" y="378897"/>
                  <a:pt x="193487" y="378098"/>
                  <a:pt x="195084" y="377779"/>
                </a:cubicBezTo>
                <a:cubicBezTo>
                  <a:pt x="195084" y="375223"/>
                  <a:pt x="194765" y="373864"/>
                  <a:pt x="194126" y="373704"/>
                </a:cubicBezTo>
                <a:cubicBezTo>
                  <a:pt x="193487" y="373545"/>
                  <a:pt x="192528" y="372346"/>
                  <a:pt x="191250" y="370109"/>
                </a:cubicBezTo>
                <a:cubicBezTo>
                  <a:pt x="190610" y="371707"/>
                  <a:pt x="189572" y="371947"/>
                  <a:pt x="188134" y="370829"/>
                </a:cubicBezTo>
                <a:cubicBezTo>
                  <a:pt x="186696" y="369710"/>
                  <a:pt x="185657" y="370109"/>
                  <a:pt x="185019" y="372027"/>
                </a:cubicBezTo>
                <a:cubicBezTo>
                  <a:pt x="184380" y="370429"/>
                  <a:pt x="183740" y="369310"/>
                  <a:pt x="183101" y="368672"/>
                </a:cubicBezTo>
                <a:cubicBezTo>
                  <a:pt x="182462" y="368033"/>
                  <a:pt x="181983" y="366914"/>
                  <a:pt x="181663" y="365317"/>
                </a:cubicBezTo>
                <a:close/>
                <a:moveTo>
                  <a:pt x="219050" y="363878"/>
                </a:moveTo>
                <a:cubicBezTo>
                  <a:pt x="217772" y="364518"/>
                  <a:pt x="217533" y="365796"/>
                  <a:pt x="218332" y="367713"/>
                </a:cubicBezTo>
                <a:cubicBezTo>
                  <a:pt x="219131" y="369630"/>
                  <a:pt x="220329" y="369950"/>
                  <a:pt x="221927" y="368672"/>
                </a:cubicBezTo>
                <a:cubicBezTo>
                  <a:pt x="221607" y="367713"/>
                  <a:pt x="221207" y="366754"/>
                  <a:pt x="220728" y="365796"/>
                </a:cubicBezTo>
                <a:cubicBezTo>
                  <a:pt x="220249" y="364837"/>
                  <a:pt x="219690" y="364198"/>
                  <a:pt x="219050" y="363878"/>
                </a:cubicBezTo>
                <a:close/>
                <a:moveTo>
                  <a:pt x="240620" y="362440"/>
                </a:moveTo>
                <a:cubicBezTo>
                  <a:pt x="239981" y="363399"/>
                  <a:pt x="239821" y="364278"/>
                  <a:pt x="240141" y="365077"/>
                </a:cubicBezTo>
                <a:cubicBezTo>
                  <a:pt x="240460" y="365876"/>
                  <a:pt x="241019" y="366594"/>
                  <a:pt x="241818" y="367234"/>
                </a:cubicBezTo>
                <a:cubicBezTo>
                  <a:pt x="242617" y="367873"/>
                  <a:pt x="243256" y="368592"/>
                  <a:pt x="243736" y="369391"/>
                </a:cubicBezTo>
                <a:cubicBezTo>
                  <a:pt x="244215" y="370189"/>
                  <a:pt x="244295" y="370748"/>
                  <a:pt x="243975" y="371068"/>
                </a:cubicBezTo>
                <a:cubicBezTo>
                  <a:pt x="244295" y="371707"/>
                  <a:pt x="244854" y="371867"/>
                  <a:pt x="245653" y="371547"/>
                </a:cubicBezTo>
                <a:cubicBezTo>
                  <a:pt x="246452" y="371228"/>
                  <a:pt x="246691" y="370748"/>
                  <a:pt x="246372" y="370109"/>
                </a:cubicBezTo>
                <a:cubicBezTo>
                  <a:pt x="247330" y="370109"/>
                  <a:pt x="247810" y="370589"/>
                  <a:pt x="247810" y="371547"/>
                </a:cubicBezTo>
                <a:cubicBezTo>
                  <a:pt x="249088" y="370270"/>
                  <a:pt x="249008" y="369151"/>
                  <a:pt x="247570" y="368192"/>
                </a:cubicBezTo>
                <a:cubicBezTo>
                  <a:pt x="246132" y="367234"/>
                  <a:pt x="245413" y="365955"/>
                  <a:pt x="245413" y="364357"/>
                </a:cubicBezTo>
                <a:cubicBezTo>
                  <a:pt x="244774" y="364997"/>
                  <a:pt x="244454" y="366115"/>
                  <a:pt x="244454" y="367713"/>
                </a:cubicBezTo>
                <a:cubicBezTo>
                  <a:pt x="242537" y="368033"/>
                  <a:pt x="241818" y="367393"/>
                  <a:pt x="242297" y="365796"/>
                </a:cubicBezTo>
                <a:cubicBezTo>
                  <a:pt x="242777" y="364198"/>
                  <a:pt x="242217" y="363080"/>
                  <a:pt x="240620" y="362440"/>
                </a:cubicBezTo>
                <a:close/>
                <a:moveTo>
                  <a:pt x="174952" y="361002"/>
                </a:moveTo>
                <a:cubicBezTo>
                  <a:pt x="173675" y="361002"/>
                  <a:pt x="172955" y="361242"/>
                  <a:pt x="172796" y="361722"/>
                </a:cubicBezTo>
                <a:cubicBezTo>
                  <a:pt x="172636" y="362201"/>
                  <a:pt x="172237" y="362600"/>
                  <a:pt x="171597" y="362920"/>
                </a:cubicBezTo>
                <a:cubicBezTo>
                  <a:pt x="171917" y="363559"/>
                  <a:pt x="172237" y="364038"/>
                  <a:pt x="172556" y="364357"/>
                </a:cubicBezTo>
                <a:cubicBezTo>
                  <a:pt x="172876" y="364677"/>
                  <a:pt x="173195" y="365317"/>
                  <a:pt x="173514" y="366275"/>
                </a:cubicBezTo>
                <a:cubicBezTo>
                  <a:pt x="174474" y="365317"/>
                  <a:pt x="174952" y="363559"/>
                  <a:pt x="174952" y="361002"/>
                </a:cubicBezTo>
                <a:close/>
                <a:moveTo>
                  <a:pt x="175911" y="355250"/>
                </a:moveTo>
                <a:cubicBezTo>
                  <a:pt x="176550" y="356848"/>
                  <a:pt x="176870" y="358046"/>
                  <a:pt x="176870" y="358845"/>
                </a:cubicBezTo>
                <a:cubicBezTo>
                  <a:pt x="176870" y="359644"/>
                  <a:pt x="176870" y="360683"/>
                  <a:pt x="176870" y="361961"/>
                </a:cubicBezTo>
                <a:cubicBezTo>
                  <a:pt x="177509" y="360683"/>
                  <a:pt x="178388" y="360283"/>
                  <a:pt x="179506" y="360763"/>
                </a:cubicBezTo>
                <a:cubicBezTo>
                  <a:pt x="180625" y="361242"/>
                  <a:pt x="181503" y="360683"/>
                  <a:pt x="182143" y="359085"/>
                </a:cubicBezTo>
                <a:cubicBezTo>
                  <a:pt x="181184" y="355890"/>
                  <a:pt x="179107" y="354612"/>
                  <a:pt x="175911" y="355250"/>
                </a:cubicBezTo>
                <a:close/>
                <a:moveTo>
                  <a:pt x="263148" y="354292"/>
                </a:moveTo>
                <a:cubicBezTo>
                  <a:pt x="261550" y="353653"/>
                  <a:pt x="260431" y="354292"/>
                  <a:pt x="259793" y="356209"/>
                </a:cubicBezTo>
                <a:cubicBezTo>
                  <a:pt x="259154" y="358127"/>
                  <a:pt x="259633" y="359724"/>
                  <a:pt x="261230" y="361002"/>
                </a:cubicBezTo>
                <a:cubicBezTo>
                  <a:pt x="263467" y="360683"/>
                  <a:pt x="264107" y="359644"/>
                  <a:pt x="263148" y="357887"/>
                </a:cubicBezTo>
                <a:cubicBezTo>
                  <a:pt x="262190" y="356129"/>
                  <a:pt x="262190" y="354931"/>
                  <a:pt x="263148" y="354292"/>
                </a:cubicBezTo>
                <a:close/>
                <a:moveTo>
                  <a:pt x="237264" y="349498"/>
                </a:moveTo>
                <a:cubicBezTo>
                  <a:pt x="236945" y="351096"/>
                  <a:pt x="235987" y="352215"/>
                  <a:pt x="234389" y="352854"/>
                </a:cubicBezTo>
                <a:cubicBezTo>
                  <a:pt x="232791" y="353493"/>
                  <a:pt x="232152" y="354612"/>
                  <a:pt x="232471" y="356209"/>
                </a:cubicBezTo>
                <a:cubicBezTo>
                  <a:pt x="232791" y="357487"/>
                  <a:pt x="233510" y="358127"/>
                  <a:pt x="234629" y="358127"/>
                </a:cubicBezTo>
                <a:cubicBezTo>
                  <a:pt x="235747" y="358127"/>
                  <a:pt x="236945" y="358127"/>
                  <a:pt x="238223" y="358127"/>
                </a:cubicBezTo>
                <a:cubicBezTo>
                  <a:pt x="239501" y="358127"/>
                  <a:pt x="240620" y="358127"/>
                  <a:pt x="241578" y="358127"/>
                </a:cubicBezTo>
                <a:cubicBezTo>
                  <a:pt x="242537" y="358127"/>
                  <a:pt x="243336" y="358766"/>
                  <a:pt x="243975" y="360044"/>
                </a:cubicBezTo>
                <a:cubicBezTo>
                  <a:pt x="244934" y="358766"/>
                  <a:pt x="245173" y="357647"/>
                  <a:pt x="244694" y="356688"/>
                </a:cubicBezTo>
                <a:cubicBezTo>
                  <a:pt x="244215" y="355730"/>
                  <a:pt x="243496" y="354931"/>
                  <a:pt x="242537" y="354292"/>
                </a:cubicBezTo>
                <a:cubicBezTo>
                  <a:pt x="241578" y="353653"/>
                  <a:pt x="240540" y="352934"/>
                  <a:pt x="239421" y="352135"/>
                </a:cubicBezTo>
                <a:cubicBezTo>
                  <a:pt x="238303" y="351336"/>
                  <a:pt x="237584" y="350457"/>
                  <a:pt x="237264" y="349498"/>
                </a:cubicBezTo>
                <a:close/>
                <a:moveTo>
                  <a:pt x="186216" y="349439"/>
                </a:moveTo>
                <a:cubicBezTo>
                  <a:pt x="185578" y="349319"/>
                  <a:pt x="184699" y="349339"/>
                  <a:pt x="183581" y="349498"/>
                </a:cubicBezTo>
                <a:cubicBezTo>
                  <a:pt x="184858" y="351736"/>
                  <a:pt x="185418" y="353653"/>
                  <a:pt x="185258" y="355250"/>
                </a:cubicBezTo>
                <a:cubicBezTo>
                  <a:pt x="185098" y="356848"/>
                  <a:pt x="186137" y="357967"/>
                  <a:pt x="188374" y="358606"/>
                </a:cubicBezTo>
                <a:cubicBezTo>
                  <a:pt x="187415" y="358286"/>
                  <a:pt x="187015" y="357568"/>
                  <a:pt x="187176" y="356449"/>
                </a:cubicBezTo>
                <a:cubicBezTo>
                  <a:pt x="187335" y="355331"/>
                  <a:pt x="187495" y="354212"/>
                  <a:pt x="187655" y="353093"/>
                </a:cubicBezTo>
                <a:cubicBezTo>
                  <a:pt x="187814" y="351975"/>
                  <a:pt x="187735" y="351017"/>
                  <a:pt x="187415" y="350218"/>
                </a:cubicBezTo>
                <a:cubicBezTo>
                  <a:pt x="187255" y="349818"/>
                  <a:pt x="186856" y="349558"/>
                  <a:pt x="186216" y="349439"/>
                </a:cubicBezTo>
                <a:close/>
                <a:moveTo>
                  <a:pt x="193167" y="347102"/>
                </a:moveTo>
                <a:cubicBezTo>
                  <a:pt x="191889" y="348061"/>
                  <a:pt x="191489" y="349259"/>
                  <a:pt x="191968" y="350697"/>
                </a:cubicBezTo>
                <a:cubicBezTo>
                  <a:pt x="192448" y="352135"/>
                  <a:pt x="191409" y="352534"/>
                  <a:pt x="188853" y="351895"/>
                </a:cubicBezTo>
                <a:cubicBezTo>
                  <a:pt x="189492" y="352534"/>
                  <a:pt x="190051" y="353413"/>
                  <a:pt x="190531" y="354532"/>
                </a:cubicBezTo>
                <a:cubicBezTo>
                  <a:pt x="191010" y="355650"/>
                  <a:pt x="191889" y="356209"/>
                  <a:pt x="193167" y="356209"/>
                </a:cubicBezTo>
                <a:cubicBezTo>
                  <a:pt x="194765" y="355570"/>
                  <a:pt x="195404" y="354931"/>
                  <a:pt x="195084" y="354292"/>
                </a:cubicBezTo>
                <a:cubicBezTo>
                  <a:pt x="194765" y="353653"/>
                  <a:pt x="195404" y="353493"/>
                  <a:pt x="197001" y="353813"/>
                </a:cubicBezTo>
                <a:cubicBezTo>
                  <a:pt x="197641" y="352854"/>
                  <a:pt x="197721" y="351816"/>
                  <a:pt x="197241" y="350697"/>
                </a:cubicBezTo>
                <a:cubicBezTo>
                  <a:pt x="196762" y="349579"/>
                  <a:pt x="196203" y="348700"/>
                  <a:pt x="195563" y="348061"/>
                </a:cubicBezTo>
                <a:cubicBezTo>
                  <a:pt x="193966" y="349020"/>
                  <a:pt x="193247" y="349498"/>
                  <a:pt x="193406" y="349498"/>
                </a:cubicBezTo>
                <a:cubicBezTo>
                  <a:pt x="193566" y="349498"/>
                  <a:pt x="193487" y="348700"/>
                  <a:pt x="193167" y="347102"/>
                </a:cubicBezTo>
                <a:close/>
                <a:moveTo>
                  <a:pt x="178787" y="346143"/>
                </a:moveTo>
                <a:cubicBezTo>
                  <a:pt x="176550" y="347422"/>
                  <a:pt x="176071" y="348620"/>
                  <a:pt x="177349" y="349738"/>
                </a:cubicBezTo>
                <a:cubicBezTo>
                  <a:pt x="178628" y="350856"/>
                  <a:pt x="179427" y="352534"/>
                  <a:pt x="179746" y="354771"/>
                </a:cubicBezTo>
                <a:cubicBezTo>
                  <a:pt x="181663" y="354132"/>
                  <a:pt x="182143" y="352934"/>
                  <a:pt x="181184" y="351176"/>
                </a:cubicBezTo>
                <a:cubicBezTo>
                  <a:pt x="180226" y="349419"/>
                  <a:pt x="179427" y="347741"/>
                  <a:pt x="178787" y="346143"/>
                </a:cubicBezTo>
                <a:close/>
                <a:moveTo>
                  <a:pt x="240620" y="345185"/>
                </a:moveTo>
                <a:cubicBezTo>
                  <a:pt x="239981" y="346463"/>
                  <a:pt x="240061" y="347422"/>
                  <a:pt x="240859" y="348061"/>
                </a:cubicBezTo>
                <a:cubicBezTo>
                  <a:pt x="241658" y="348700"/>
                  <a:pt x="242058" y="349978"/>
                  <a:pt x="242058" y="351895"/>
                </a:cubicBezTo>
                <a:cubicBezTo>
                  <a:pt x="243656" y="351576"/>
                  <a:pt x="243975" y="350457"/>
                  <a:pt x="243016" y="348540"/>
                </a:cubicBezTo>
                <a:cubicBezTo>
                  <a:pt x="242058" y="346623"/>
                  <a:pt x="241259" y="345504"/>
                  <a:pt x="240620" y="345185"/>
                </a:cubicBezTo>
                <a:close/>
                <a:moveTo>
                  <a:pt x="253083" y="343747"/>
                </a:moveTo>
                <a:cubicBezTo>
                  <a:pt x="252123" y="345664"/>
                  <a:pt x="252204" y="347581"/>
                  <a:pt x="253322" y="349498"/>
                </a:cubicBezTo>
                <a:cubicBezTo>
                  <a:pt x="254441" y="351416"/>
                  <a:pt x="255798" y="352694"/>
                  <a:pt x="257396" y="353333"/>
                </a:cubicBezTo>
                <a:cubicBezTo>
                  <a:pt x="259313" y="351416"/>
                  <a:pt x="259234" y="349658"/>
                  <a:pt x="257157" y="348061"/>
                </a:cubicBezTo>
                <a:cubicBezTo>
                  <a:pt x="255079" y="346463"/>
                  <a:pt x="253721" y="345025"/>
                  <a:pt x="253083" y="343747"/>
                </a:cubicBezTo>
                <a:close/>
                <a:moveTo>
                  <a:pt x="244934" y="343747"/>
                </a:moveTo>
                <a:cubicBezTo>
                  <a:pt x="244295" y="345984"/>
                  <a:pt x="244535" y="347981"/>
                  <a:pt x="245653" y="349738"/>
                </a:cubicBezTo>
                <a:cubicBezTo>
                  <a:pt x="246771" y="351496"/>
                  <a:pt x="247969" y="353333"/>
                  <a:pt x="249248" y="355250"/>
                </a:cubicBezTo>
                <a:cubicBezTo>
                  <a:pt x="248289" y="355890"/>
                  <a:pt x="248049" y="357407"/>
                  <a:pt x="248528" y="359804"/>
                </a:cubicBezTo>
                <a:cubicBezTo>
                  <a:pt x="249008" y="362201"/>
                  <a:pt x="249887" y="364198"/>
                  <a:pt x="251165" y="365796"/>
                </a:cubicBezTo>
                <a:cubicBezTo>
                  <a:pt x="252443" y="366754"/>
                  <a:pt x="253562" y="366594"/>
                  <a:pt x="254520" y="365317"/>
                </a:cubicBezTo>
                <a:cubicBezTo>
                  <a:pt x="255479" y="364038"/>
                  <a:pt x="256597" y="363239"/>
                  <a:pt x="257875" y="362920"/>
                </a:cubicBezTo>
                <a:cubicBezTo>
                  <a:pt x="257237" y="359724"/>
                  <a:pt x="256038" y="357568"/>
                  <a:pt x="254280" y="356449"/>
                </a:cubicBezTo>
                <a:cubicBezTo>
                  <a:pt x="252523" y="355331"/>
                  <a:pt x="250846" y="353973"/>
                  <a:pt x="249248" y="352375"/>
                </a:cubicBezTo>
                <a:cubicBezTo>
                  <a:pt x="248289" y="350777"/>
                  <a:pt x="248449" y="349898"/>
                  <a:pt x="249727" y="349738"/>
                </a:cubicBezTo>
                <a:cubicBezTo>
                  <a:pt x="251005" y="349579"/>
                  <a:pt x="251325" y="348859"/>
                  <a:pt x="250686" y="347581"/>
                </a:cubicBezTo>
                <a:cubicBezTo>
                  <a:pt x="250366" y="345344"/>
                  <a:pt x="249488" y="344386"/>
                  <a:pt x="248049" y="344705"/>
                </a:cubicBezTo>
                <a:cubicBezTo>
                  <a:pt x="246611" y="345025"/>
                  <a:pt x="245573" y="344705"/>
                  <a:pt x="244934" y="343747"/>
                </a:cubicBezTo>
                <a:close/>
                <a:moveTo>
                  <a:pt x="281362" y="337516"/>
                </a:moveTo>
                <a:cubicBezTo>
                  <a:pt x="282641" y="337835"/>
                  <a:pt x="282960" y="338474"/>
                  <a:pt x="282321" y="339433"/>
                </a:cubicBezTo>
                <a:cubicBezTo>
                  <a:pt x="281682" y="340391"/>
                  <a:pt x="282161" y="340871"/>
                  <a:pt x="283759" y="340871"/>
                </a:cubicBezTo>
                <a:cubicBezTo>
                  <a:pt x="283120" y="342788"/>
                  <a:pt x="282081" y="343667"/>
                  <a:pt x="280644" y="343507"/>
                </a:cubicBezTo>
                <a:cubicBezTo>
                  <a:pt x="279205" y="343347"/>
                  <a:pt x="277687" y="343107"/>
                  <a:pt x="276090" y="342788"/>
                </a:cubicBezTo>
                <a:cubicBezTo>
                  <a:pt x="276729" y="344067"/>
                  <a:pt x="277049" y="345185"/>
                  <a:pt x="277049" y="346143"/>
                </a:cubicBezTo>
                <a:cubicBezTo>
                  <a:pt x="278326" y="345504"/>
                  <a:pt x="279125" y="345344"/>
                  <a:pt x="279445" y="345664"/>
                </a:cubicBezTo>
                <a:cubicBezTo>
                  <a:pt x="279765" y="345984"/>
                  <a:pt x="280084" y="346463"/>
                  <a:pt x="280404" y="347102"/>
                </a:cubicBezTo>
                <a:cubicBezTo>
                  <a:pt x="280723" y="347741"/>
                  <a:pt x="281203" y="348300"/>
                  <a:pt x="281842" y="348780"/>
                </a:cubicBezTo>
                <a:cubicBezTo>
                  <a:pt x="282481" y="349259"/>
                  <a:pt x="283599" y="349020"/>
                  <a:pt x="285197" y="348061"/>
                </a:cubicBezTo>
                <a:cubicBezTo>
                  <a:pt x="284238" y="347102"/>
                  <a:pt x="283919" y="345984"/>
                  <a:pt x="284238" y="344705"/>
                </a:cubicBezTo>
                <a:cubicBezTo>
                  <a:pt x="284558" y="343427"/>
                  <a:pt x="284798" y="342229"/>
                  <a:pt x="284957" y="341111"/>
                </a:cubicBezTo>
                <a:cubicBezTo>
                  <a:pt x="285117" y="339992"/>
                  <a:pt x="285037" y="339033"/>
                  <a:pt x="284717" y="338235"/>
                </a:cubicBezTo>
                <a:cubicBezTo>
                  <a:pt x="284398" y="337436"/>
                  <a:pt x="283279" y="337196"/>
                  <a:pt x="281362" y="337516"/>
                </a:cubicBezTo>
                <a:close/>
                <a:moveTo>
                  <a:pt x="262190" y="334640"/>
                </a:moveTo>
                <a:cubicBezTo>
                  <a:pt x="261230" y="336557"/>
                  <a:pt x="259793" y="337356"/>
                  <a:pt x="257875" y="337036"/>
                </a:cubicBezTo>
                <a:cubicBezTo>
                  <a:pt x="256917" y="337675"/>
                  <a:pt x="256917" y="338794"/>
                  <a:pt x="257875" y="340391"/>
                </a:cubicBezTo>
                <a:cubicBezTo>
                  <a:pt x="258834" y="341989"/>
                  <a:pt x="259473" y="343268"/>
                  <a:pt x="259793" y="344226"/>
                </a:cubicBezTo>
                <a:cubicBezTo>
                  <a:pt x="260431" y="344226"/>
                  <a:pt x="261470" y="344386"/>
                  <a:pt x="262908" y="344705"/>
                </a:cubicBezTo>
                <a:cubicBezTo>
                  <a:pt x="264347" y="345025"/>
                  <a:pt x="264586" y="345824"/>
                  <a:pt x="263627" y="347102"/>
                </a:cubicBezTo>
                <a:cubicBezTo>
                  <a:pt x="264586" y="348380"/>
                  <a:pt x="265305" y="348460"/>
                  <a:pt x="265784" y="347342"/>
                </a:cubicBezTo>
                <a:cubicBezTo>
                  <a:pt x="266264" y="346223"/>
                  <a:pt x="266503" y="345344"/>
                  <a:pt x="266503" y="344705"/>
                </a:cubicBezTo>
                <a:cubicBezTo>
                  <a:pt x="266183" y="344067"/>
                  <a:pt x="265784" y="343906"/>
                  <a:pt x="265305" y="344226"/>
                </a:cubicBezTo>
                <a:cubicBezTo>
                  <a:pt x="264825" y="344546"/>
                  <a:pt x="264266" y="344705"/>
                  <a:pt x="263627" y="344705"/>
                </a:cubicBezTo>
                <a:cubicBezTo>
                  <a:pt x="263627" y="342788"/>
                  <a:pt x="264426" y="341350"/>
                  <a:pt x="266024" y="340391"/>
                </a:cubicBezTo>
                <a:cubicBezTo>
                  <a:pt x="265704" y="338154"/>
                  <a:pt x="264986" y="337116"/>
                  <a:pt x="263867" y="337276"/>
                </a:cubicBezTo>
                <a:cubicBezTo>
                  <a:pt x="262749" y="337436"/>
                  <a:pt x="262190" y="336557"/>
                  <a:pt x="262190" y="334640"/>
                </a:cubicBezTo>
                <a:close/>
                <a:moveTo>
                  <a:pt x="154821" y="333681"/>
                </a:moveTo>
                <a:cubicBezTo>
                  <a:pt x="153224" y="333681"/>
                  <a:pt x="152744" y="334240"/>
                  <a:pt x="153383" y="335359"/>
                </a:cubicBezTo>
                <a:cubicBezTo>
                  <a:pt x="154023" y="336477"/>
                  <a:pt x="154501" y="337516"/>
                  <a:pt x="154821" y="338474"/>
                </a:cubicBezTo>
                <a:cubicBezTo>
                  <a:pt x="156419" y="337835"/>
                  <a:pt x="156978" y="337116"/>
                  <a:pt x="156499" y="336318"/>
                </a:cubicBezTo>
                <a:cubicBezTo>
                  <a:pt x="156020" y="335519"/>
                  <a:pt x="155460" y="334640"/>
                  <a:pt x="154821" y="333681"/>
                </a:cubicBezTo>
                <a:close/>
                <a:moveTo>
                  <a:pt x="170639" y="332723"/>
                </a:moveTo>
                <a:cubicBezTo>
                  <a:pt x="169680" y="334640"/>
                  <a:pt x="170000" y="336557"/>
                  <a:pt x="171597" y="338474"/>
                </a:cubicBezTo>
                <a:cubicBezTo>
                  <a:pt x="173195" y="340391"/>
                  <a:pt x="174313" y="342469"/>
                  <a:pt x="174952" y="344705"/>
                </a:cubicBezTo>
                <a:cubicBezTo>
                  <a:pt x="175592" y="344386"/>
                  <a:pt x="176071" y="343986"/>
                  <a:pt x="176391" y="343507"/>
                </a:cubicBezTo>
                <a:cubicBezTo>
                  <a:pt x="176710" y="343028"/>
                  <a:pt x="177349" y="342628"/>
                  <a:pt x="178308" y="342309"/>
                </a:cubicBezTo>
                <a:cubicBezTo>
                  <a:pt x="176710" y="341031"/>
                  <a:pt x="175832" y="339913"/>
                  <a:pt x="175672" y="338953"/>
                </a:cubicBezTo>
                <a:cubicBezTo>
                  <a:pt x="175512" y="337995"/>
                  <a:pt x="175112" y="336557"/>
                  <a:pt x="174474" y="334640"/>
                </a:cubicBezTo>
                <a:cubicBezTo>
                  <a:pt x="173195" y="335279"/>
                  <a:pt x="172396" y="335199"/>
                  <a:pt x="172077" y="334400"/>
                </a:cubicBezTo>
                <a:cubicBezTo>
                  <a:pt x="171757" y="333601"/>
                  <a:pt x="171278" y="333042"/>
                  <a:pt x="170639" y="332723"/>
                </a:cubicBezTo>
                <a:close/>
                <a:moveTo>
                  <a:pt x="186936" y="330326"/>
                </a:moveTo>
                <a:cubicBezTo>
                  <a:pt x="186297" y="333521"/>
                  <a:pt x="186137" y="335998"/>
                  <a:pt x="186456" y="337755"/>
                </a:cubicBezTo>
                <a:cubicBezTo>
                  <a:pt x="186776" y="339513"/>
                  <a:pt x="188054" y="341989"/>
                  <a:pt x="190291" y="345185"/>
                </a:cubicBezTo>
                <a:cubicBezTo>
                  <a:pt x="193167" y="343268"/>
                  <a:pt x="194046" y="340472"/>
                  <a:pt x="192928" y="336796"/>
                </a:cubicBezTo>
                <a:cubicBezTo>
                  <a:pt x="191809" y="333122"/>
                  <a:pt x="189812" y="330965"/>
                  <a:pt x="186936" y="330326"/>
                </a:cubicBezTo>
                <a:close/>
                <a:moveTo>
                  <a:pt x="206588" y="329367"/>
                </a:moveTo>
                <a:cubicBezTo>
                  <a:pt x="205949" y="330007"/>
                  <a:pt x="206029" y="331284"/>
                  <a:pt x="206828" y="333201"/>
                </a:cubicBezTo>
                <a:cubicBezTo>
                  <a:pt x="207627" y="335119"/>
                  <a:pt x="208825" y="335279"/>
                  <a:pt x="210422" y="333681"/>
                </a:cubicBezTo>
                <a:cubicBezTo>
                  <a:pt x="210422" y="332083"/>
                  <a:pt x="209863" y="331365"/>
                  <a:pt x="208745" y="331524"/>
                </a:cubicBezTo>
                <a:cubicBezTo>
                  <a:pt x="207627" y="331684"/>
                  <a:pt x="206907" y="330965"/>
                  <a:pt x="206588" y="329367"/>
                </a:cubicBezTo>
                <a:close/>
                <a:moveTo>
                  <a:pt x="228637" y="328409"/>
                </a:moveTo>
                <a:cubicBezTo>
                  <a:pt x="227998" y="331284"/>
                  <a:pt x="226719" y="331764"/>
                  <a:pt x="224802" y="329846"/>
                </a:cubicBezTo>
                <a:cubicBezTo>
                  <a:pt x="224163" y="330486"/>
                  <a:pt x="224243" y="331444"/>
                  <a:pt x="225042" y="332723"/>
                </a:cubicBezTo>
                <a:cubicBezTo>
                  <a:pt x="225841" y="334000"/>
                  <a:pt x="226240" y="335119"/>
                  <a:pt x="226240" y="336078"/>
                </a:cubicBezTo>
                <a:cubicBezTo>
                  <a:pt x="227518" y="335119"/>
                  <a:pt x="228637" y="334960"/>
                  <a:pt x="229595" y="335598"/>
                </a:cubicBezTo>
                <a:cubicBezTo>
                  <a:pt x="230554" y="336237"/>
                  <a:pt x="231273" y="337196"/>
                  <a:pt x="231752" y="338474"/>
                </a:cubicBezTo>
                <a:cubicBezTo>
                  <a:pt x="232232" y="339752"/>
                  <a:pt x="232711" y="341111"/>
                  <a:pt x="233191" y="342548"/>
                </a:cubicBezTo>
                <a:cubicBezTo>
                  <a:pt x="233670" y="343986"/>
                  <a:pt x="234229" y="344865"/>
                  <a:pt x="234868" y="345185"/>
                </a:cubicBezTo>
                <a:cubicBezTo>
                  <a:pt x="235826" y="344546"/>
                  <a:pt x="236306" y="343667"/>
                  <a:pt x="236306" y="342548"/>
                </a:cubicBezTo>
                <a:cubicBezTo>
                  <a:pt x="236306" y="341430"/>
                  <a:pt x="235507" y="340711"/>
                  <a:pt x="233909" y="340391"/>
                </a:cubicBezTo>
                <a:cubicBezTo>
                  <a:pt x="235188" y="338794"/>
                  <a:pt x="235826" y="337516"/>
                  <a:pt x="235826" y="336557"/>
                </a:cubicBezTo>
                <a:cubicBezTo>
                  <a:pt x="235826" y="335598"/>
                  <a:pt x="235347" y="334799"/>
                  <a:pt x="234389" y="334161"/>
                </a:cubicBezTo>
                <a:cubicBezTo>
                  <a:pt x="233430" y="333521"/>
                  <a:pt x="232392" y="332802"/>
                  <a:pt x="231273" y="332003"/>
                </a:cubicBezTo>
                <a:cubicBezTo>
                  <a:pt x="230155" y="331204"/>
                  <a:pt x="229276" y="330007"/>
                  <a:pt x="228637" y="328409"/>
                </a:cubicBezTo>
                <a:close/>
                <a:moveTo>
                  <a:pt x="236306" y="327450"/>
                </a:moveTo>
                <a:cubicBezTo>
                  <a:pt x="234708" y="328728"/>
                  <a:pt x="234629" y="329607"/>
                  <a:pt x="236066" y="330086"/>
                </a:cubicBezTo>
                <a:cubicBezTo>
                  <a:pt x="237504" y="330566"/>
                  <a:pt x="238543" y="331444"/>
                  <a:pt x="239182" y="332723"/>
                </a:cubicBezTo>
                <a:cubicBezTo>
                  <a:pt x="240460" y="331444"/>
                  <a:pt x="240460" y="330405"/>
                  <a:pt x="239182" y="329607"/>
                </a:cubicBezTo>
                <a:cubicBezTo>
                  <a:pt x="237904" y="328808"/>
                  <a:pt x="236945" y="328089"/>
                  <a:pt x="236306" y="327450"/>
                </a:cubicBezTo>
                <a:close/>
                <a:moveTo>
                  <a:pt x="197001" y="322177"/>
                </a:moveTo>
                <a:cubicBezTo>
                  <a:pt x="196362" y="322177"/>
                  <a:pt x="196123" y="322577"/>
                  <a:pt x="196283" y="323376"/>
                </a:cubicBezTo>
                <a:cubicBezTo>
                  <a:pt x="196442" y="324175"/>
                  <a:pt x="196522" y="325053"/>
                  <a:pt x="196522" y="326012"/>
                </a:cubicBezTo>
                <a:cubicBezTo>
                  <a:pt x="196522" y="326971"/>
                  <a:pt x="196362" y="327849"/>
                  <a:pt x="196043" y="328648"/>
                </a:cubicBezTo>
                <a:cubicBezTo>
                  <a:pt x="195724" y="329447"/>
                  <a:pt x="194925" y="329846"/>
                  <a:pt x="193646" y="329846"/>
                </a:cubicBezTo>
                <a:cubicBezTo>
                  <a:pt x="195244" y="330486"/>
                  <a:pt x="195724" y="331524"/>
                  <a:pt x="195084" y="332962"/>
                </a:cubicBezTo>
                <a:cubicBezTo>
                  <a:pt x="194445" y="334400"/>
                  <a:pt x="194925" y="335598"/>
                  <a:pt x="196522" y="336557"/>
                </a:cubicBezTo>
                <a:cubicBezTo>
                  <a:pt x="196842" y="335598"/>
                  <a:pt x="197481" y="334799"/>
                  <a:pt x="198439" y="334161"/>
                </a:cubicBezTo>
                <a:cubicBezTo>
                  <a:pt x="199398" y="333521"/>
                  <a:pt x="200277" y="332882"/>
                  <a:pt x="201076" y="332243"/>
                </a:cubicBezTo>
                <a:cubicBezTo>
                  <a:pt x="201875" y="331604"/>
                  <a:pt x="202354" y="330725"/>
                  <a:pt x="202514" y="329607"/>
                </a:cubicBezTo>
                <a:cubicBezTo>
                  <a:pt x="202674" y="328488"/>
                  <a:pt x="202274" y="326971"/>
                  <a:pt x="201315" y="325053"/>
                </a:cubicBezTo>
                <a:cubicBezTo>
                  <a:pt x="200037" y="326331"/>
                  <a:pt x="199158" y="326651"/>
                  <a:pt x="198679" y="326012"/>
                </a:cubicBezTo>
                <a:cubicBezTo>
                  <a:pt x="198200" y="325373"/>
                  <a:pt x="197641" y="324094"/>
                  <a:pt x="197001" y="322177"/>
                </a:cubicBezTo>
                <a:close/>
                <a:moveTo>
                  <a:pt x="172556" y="321219"/>
                </a:moveTo>
                <a:cubicBezTo>
                  <a:pt x="171597" y="322817"/>
                  <a:pt x="171597" y="324734"/>
                  <a:pt x="172556" y="326971"/>
                </a:cubicBezTo>
                <a:cubicBezTo>
                  <a:pt x="174474" y="326971"/>
                  <a:pt x="174952" y="326251"/>
                  <a:pt x="173994" y="324814"/>
                </a:cubicBezTo>
                <a:cubicBezTo>
                  <a:pt x="173035" y="323376"/>
                  <a:pt x="172556" y="322177"/>
                  <a:pt x="172556" y="321219"/>
                </a:cubicBezTo>
                <a:close/>
                <a:moveTo>
                  <a:pt x="232951" y="320739"/>
                </a:moveTo>
                <a:cubicBezTo>
                  <a:pt x="232311" y="320100"/>
                  <a:pt x="231912" y="320660"/>
                  <a:pt x="231752" y="322417"/>
                </a:cubicBezTo>
                <a:cubicBezTo>
                  <a:pt x="231593" y="324175"/>
                  <a:pt x="231672" y="325373"/>
                  <a:pt x="231992" y="326012"/>
                </a:cubicBezTo>
                <a:cubicBezTo>
                  <a:pt x="232631" y="325692"/>
                  <a:pt x="233270" y="325373"/>
                  <a:pt x="233909" y="325053"/>
                </a:cubicBezTo>
                <a:cubicBezTo>
                  <a:pt x="234548" y="324734"/>
                  <a:pt x="235188" y="324893"/>
                  <a:pt x="235826" y="325533"/>
                </a:cubicBezTo>
                <a:cubicBezTo>
                  <a:pt x="236786" y="324574"/>
                  <a:pt x="236306" y="323855"/>
                  <a:pt x="234389" y="323376"/>
                </a:cubicBezTo>
                <a:cubicBezTo>
                  <a:pt x="232471" y="322896"/>
                  <a:pt x="231992" y="322018"/>
                  <a:pt x="232951" y="320739"/>
                </a:cubicBezTo>
                <a:close/>
                <a:moveTo>
                  <a:pt x="161052" y="320260"/>
                </a:moveTo>
                <a:cubicBezTo>
                  <a:pt x="160733" y="321219"/>
                  <a:pt x="160094" y="321858"/>
                  <a:pt x="159135" y="322177"/>
                </a:cubicBezTo>
                <a:cubicBezTo>
                  <a:pt x="159774" y="322817"/>
                  <a:pt x="160333" y="323695"/>
                  <a:pt x="160812" y="324814"/>
                </a:cubicBezTo>
                <a:cubicBezTo>
                  <a:pt x="161292" y="325932"/>
                  <a:pt x="162331" y="326012"/>
                  <a:pt x="163928" y="325053"/>
                </a:cubicBezTo>
                <a:cubicBezTo>
                  <a:pt x="163609" y="324094"/>
                  <a:pt x="163209" y="323136"/>
                  <a:pt x="162730" y="322177"/>
                </a:cubicBezTo>
                <a:cubicBezTo>
                  <a:pt x="162250" y="321219"/>
                  <a:pt x="161691" y="320580"/>
                  <a:pt x="161052" y="320260"/>
                </a:cubicBezTo>
                <a:close/>
                <a:moveTo>
                  <a:pt x="293824" y="319781"/>
                </a:moveTo>
                <a:cubicBezTo>
                  <a:pt x="293185" y="320100"/>
                  <a:pt x="292706" y="320499"/>
                  <a:pt x="292386" y="320979"/>
                </a:cubicBezTo>
                <a:cubicBezTo>
                  <a:pt x="292067" y="321459"/>
                  <a:pt x="291588" y="321858"/>
                  <a:pt x="290949" y="322177"/>
                </a:cubicBezTo>
                <a:cubicBezTo>
                  <a:pt x="291268" y="323136"/>
                  <a:pt x="291588" y="324094"/>
                  <a:pt x="291907" y="325053"/>
                </a:cubicBezTo>
                <a:cubicBezTo>
                  <a:pt x="292227" y="326012"/>
                  <a:pt x="292706" y="327130"/>
                  <a:pt x="293346" y="328409"/>
                </a:cubicBezTo>
                <a:cubicBezTo>
                  <a:pt x="295902" y="327770"/>
                  <a:pt x="296860" y="326571"/>
                  <a:pt x="296221" y="324814"/>
                </a:cubicBezTo>
                <a:cubicBezTo>
                  <a:pt x="295582" y="323056"/>
                  <a:pt x="294783" y="321378"/>
                  <a:pt x="293824" y="319781"/>
                </a:cubicBezTo>
                <a:close/>
                <a:moveTo>
                  <a:pt x="187176" y="319781"/>
                </a:moveTo>
                <a:cubicBezTo>
                  <a:pt x="186057" y="320100"/>
                  <a:pt x="184858" y="320580"/>
                  <a:pt x="183581" y="321219"/>
                </a:cubicBezTo>
                <a:cubicBezTo>
                  <a:pt x="183900" y="323136"/>
                  <a:pt x="184699" y="324414"/>
                  <a:pt x="185977" y="325053"/>
                </a:cubicBezTo>
                <a:cubicBezTo>
                  <a:pt x="187894" y="325053"/>
                  <a:pt x="188613" y="324494"/>
                  <a:pt x="188134" y="323376"/>
                </a:cubicBezTo>
                <a:cubicBezTo>
                  <a:pt x="187655" y="322258"/>
                  <a:pt x="188214" y="321538"/>
                  <a:pt x="189812" y="321219"/>
                </a:cubicBezTo>
                <a:cubicBezTo>
                  <a:pt x="189173" y="319940"/>
                  <a:pt x="188294" y="319461"/>
                  <a:pt x="187176" y="319781"/>
                </a:cubicBezTo>
                <a:close/>
                <a:moveTo>
                  <a:pt x="150028" y="314029"/>
                </a:moveTo>
                <a:cubicBezTo>
                  <a:pt x="149070" y="314668"/>
                  <a:pt x="148350" y="314748"/>
                  <a:pt x="147871" y="314269"/>
                </a:cubicBezTo>
                <a:cubicBezTo>
                  <a:pt x="147392" y="313789"/>
                  <a:pt x="146513" y="314029"/>
                  <a:pt x="145235" y="314987"/>
                </a:cubicBezTo>
                <a:cubicBezTo>
                  <a:pt x="145235" y="317224"/>
                  <a:pt x="145634" y="318663"/>
                  <a:pt x="146433" y="319301"/>
                </a:cubicBezTo>
                <a:cubicBezTo>
                  <a:pt x="147232" y="319940"/>
                  <a:pt x="148430" y="320899"/>
                  <a:pt x="150028" y="322177"/>
                </a:cubicBezTo>
                <a:cubicBezTo>
                  <a:pt x="151306" y="321538"/>
                  <a:pt x="151785" y="320420"/>
                  <a:pt x="151466" y="318822"/>
                </a:cubicBezTo>
                <a:cubicBezTo>
                  <a:pt x="151146" y="317224"/>
                  <a:pt x="150667" y="315627"/>
                  <a:pt x="150028" y="314029"/>
                </a:cubicBezTo>
                <a:close/>
                <a:moveTo>
                  <a:pt x="255479" y="313549"/>
                </a:moveTo>
                <a:cubicBezTo>
                  <a:pt x="254840" y="314508"/>
                  <a:pt x="254760" y="315946"/>
                  <a:pt x="255239" y="317864"/>
                </a:cubicBezTo>
                <a:cubicBezTo>
                  <a:pt x="255718" y="319781"/>
                  <a:pt x="256757" y="320420"/>
                  <a:pt x="258355" y="319781"/>
                </a:cubicBezTo>
                <a:cubicBezTo>
                  <a:pt x="258355" y="317864"/>
                  <a:pt x="257955" y="316745"/>
                  <a:pt x="257157" y="316425"/>
                </a:cubicBezTo>
                <a:cubicBezTo>
                  <a:pt x="256358" y="316106"/>
                  <a:pt x="255798" y="315147"/>
                  <a:pt x="255479" y="313549"/>
                </a:cubicBezTo>
                <a:close/>
                <a:moveTo>
                  <a:pt x="229116" y="312112"/>
                </a:moveTo>
                <a:cubicBezTo>
                  <a:pt x="227199" y="312431"/>
                  <a:pt x="226719" y="313390"/>
                  <a:pt x="227678" y="314987"/>
                </a:cubicBezTo>
                <a:cubicBezTo>
                  <a:pt x="228637" y="316585"/>
                  <a:pt x="229436" y="317544"/>
                  <a:pt x="230074" y="317864"/>
                </a:cubicBezTo>
                <a:cubicBezTo>
                  <a:pt x="231034" y="317224"/>
                  <a:pt x="231113" y="316345"/>
                  <a:pt x="230314" y="315227"/>
                </a:cubicBezTo>
                <a:cubicBezTo>
                  <a:pt x="229515" y="314109"/>
                  <a:pt x="229116" y="313070"/>
                  <a:pt x="229116" y="312112"/>
                </a:cubicBezTo>
                <a:close/>
                <a:moveTo>
                  <a:pt x="238703" y="311632"/>
                </a:moveTo>
                <a:cubicBezTo>
                  <a:pt x="238703" y="311951"/>
                  <a:pt x="238543" y="312591"/>
                  <a:pt x="238223" y="313549"/>
                </a:cubicBezTo>
                <a:cubicBezTo>
                  <a:pt x="237904" y="314508"/>
                  <a:pt x="237824" y="315546"/>
                  <a:pt x="237984" y="316665"/>
                </a:cubicBezTo>
                <a:cubicBezTo>
                  <a:pt x="238144" y="317783"/>
                  <a:pt x="238623" y="318663"/>
                  <a:pt x="239421" y="319301"/>
                </a:cubicBezTo>
                <a:cubicBezTo>
                  <a:pt x="240220" y="319940"/>
                  <a:pt x="241419" y="320260"/>
                  <a:pt x="243016" y="320260"/>
                </a:cubicBezTo>
                <a:cubicBezTo>
                  <a:pt x="242377" y="318343"/>
                  <a:pt x="241739" y="317544"/>
                  <a:pt x="241099" y="317864"/>
                </a:cubicBezTo>
                <a:cubicBezTo>
                  <a:pt x="241419" y="316905"/>
                  <a:pt x="241898" y="316026"/>
                  <a:pt x="242537" y="315227"/>
                </a:cubicBezTo>
                <a:cubicBezTo>
                  <a:pt x="243176" y="314428"/>
                  <a:pt x="242857" y="313230"/>
                  <a:pt x="241578" y="311632"/>
                </a:cubicBezTo>
                <a:cubicBezTo>
                  <a:pt x="239981" y="312271"/>
                  <a:pt x="239022" y="312271"/>
                  <a:pt x="238703" y="311632"/>
                </a:cubicBezTo>
                <a:close/>
                <a:moveTo>
                  <a:pt x="283040" y="310194"/>
                </a:moveTo>
                <a:cubicBezTo>
                  <a:pt x="282561" y="309875"/>
                  <a:pt x="282002" y="310354"/>
                  <a:pt x="281362" y="311632"/>
                </a:cubicBezTo>
                <a:cubicBezTo>
                  <a:pt x="281362" y="312591"/>
                  <a:pt x="281682" y="313150"/>
                  <a:pt x="282321" y="313310"/>
                </a:cubicBezTo>
                <a:cubicBezTo>
                  <a:pt x="282960" y="313470"/>
                  <a:pt x="283440" y="314188"/>
                  <a:pt x="283759" y="315467"/>
                </a:cubicBezTo>
                <a:cubicBezTo>
                  <a:pt x="285037" y="314828"/>
                  <a:pt x="285676" y="314029"/>
                  <a:pt x="285676" y="313070"/>
                </a:cubicBezTo>
                <a:cubicBezTo>
                  <a:pt x="285676" y="312112"/>
                  <a:pt x="285516" y="311153"/>
                  <a:pt x="285197" y="310194"/>
                </a:cubicBezTo>
                <a:cubicBezTo>
                  <a:pt x="284238" y="310514"/>
                  <a:pt x="283519" y="310514"/>
                  <a:pt x="283040" y="310194"/>
                </a:cubicBezTo>
                <a:close/>
                <a:moveTo>
                  <a:pt x="166804" y="310194"/>
                </a:moveTo>
                <a:cubicBezTo>
                  <a:pt x="164887" y="311792"/>
                  <a:pt x="164407" y="312831"/>
                  <a:pt x="165366" y="313310"/>
                </a:cubicBezTo>
                <a:cubicBezTo>
                  <a:pt x="166325" y="313789"/>
                  <a:pt x="167284" y="314987"/>
                  <a:pt x="168242" y="316905"/>
                </a:cubicBezTo>
                <a:cubicBezTo>
                  <a:pt x="170479" y="316266"/>
                  <a:pt x="171038" y="315068"/>
                  <a:pt x="169920" y="313310"/>
                </a:cubicBezTo>
                <a:cubicBezTo>
                  <a:pt x="168801" y="311553"/>
                  <a:pt x="167763" y="310514"/>
                  <a:pt x="166804" y="310194"/>
                </a:cubicBezTo>
                <a:close/>
                <a:moveTo>
                  <a:pt x="262190" y="306839"/>
                </a:moveTo>
                <a:cubicBezTo>
                  <a:pt x="261230" y="307797"/>
                  <a:pt x="261151" y="309236"/>
                  <a:pt x="261950" y="311153"/>
                </a:cubicBezTo>
                <a:cubicBezTo>
                  <a:pt x="262749" y="313070"/>
                  <a:pt x="263947" y="314029"/>
                  <a:pt x="265545" y="314029"/>
                </a:cubicBezTo>
                <a:cubicBezTo>
                  <a:pt x="264266" y="312431"/>
                  <a:pt x="263548" y="311473"/>
                  <a:pt x="263388" y="311153"/>
                </a:cubicBezTo>
                <a:cubicBezTo>
                  <a:pt x="263228" y="310833"/>
                  <a:pt x="262828" y="309395"/>
                  <a:pt x="262190" y="306839"/>
                </a:cubicBezTo>
                <a:close/>
                <a:moveTo>
                  <a:pt x="250206" y="304442"/>
                </a:moveTo>
                <a:cubicBezTo>
                  <a:pt x="249567" y="305401"/>
                  <a:pt x="249407" y="306439"/>
                  <a:pt x="249727" y="307558"/>
                </a:cubicBezTo>
                <a:cubicBezTo>
                  <a:pt x="250047" y="308676"/>
                  <a:pt x="250366" y="310034"/>
                  <a:pt x="250686" y="311632"/>
                </a:cubicBezTo>
                <a:cubicBezTo>
                  <a:pt x="252284" y="310674"/>
                  <a:pt x="252763" y="309395"/>
                  <a:pt x="252123" y="307797"/>
                </a:cubicBezTo>
                <a:cubicBezTo>
                  <a:pt x="251485" y="306200"/>
                  <a:pt x="250846" y="305081"/>
                  <a:pt x="250206" y="304442"/>
                </a:cubicBezTo>
                <a:close/>
                <a:moveTo>
                  <a:pt x="277049" y="303963"/>
                </a:moveTo>
                <a:cubicBezTo>
                  <a:pt x="276090" y="304922"/>
                  <a:pt x="276090" y="306520"/>
                  <a:pt x="277049" y="308757"/>
                </a:cubicBezTo>
                <a:cubicBezTo>
                  <a:pt x="278646" y="308757"/>
                  <a:pt x="279285" y="308037"/>
                  <a:pt x="278966" y="306599"/>
                </a:cubicBezTo>
                <a:cubicBezTo>
                  <a:pt x="278646" y="305162"/>
                  <a:pt x="278007" y="304283"/>
                  <a:pt x="277049" y="303963"/>
                </a:cubicBezTo>
                <a:close/>
                <a:moveTo>
                  <a:pt x="241099" y="301567"/>
                </a:moveTo>
                <a:cubicBezTo>
                  <a:pt x="239821" y="302206"/>
                  <a:pt x="239821" y="303804"/>
                  <a:pt x="241099" y="306360"/>
                </a:cubicBezTo>
                <a:cubicBezTo>
                  <a:pt x="242697" y="305721"/>
                  <a:pt x="243256" y="305002"/>
                  <a:pt x="242777" y="304203"/>
                </a:cubicBezTo>
                <a:cubicBezTo>
                  <a:pt x="242297" y="303404"/>
                  <a:pt x="241739" y="302525"/>
                  <a:pt x="241099" y="301567"/>
                </a:cubicBezTo>
                <a:close/>
                <a:moveTo>
                  <a:pt x="233430" y="296294"/>
                </a:moveTo>
                <a:cubicBezTo>
                  <a:pt x="232791" y="296614"/>
                  <a:pt x="232392" y="296933"/>
                  <a:pt x="232232" y="297253"/>
                </a:cubicBezTo>
                <a:cubicBezTo>
                  <a:pt x="232072" y="297572"/>
                  <a:pt x="231672" y="297891"/>
                  <a:pt x="231034" y="298211"/>
                </a:cubicBezTo>
                <a:cubicBezTo>
                  <a:pt x="231672" y="299170"/>
                  <a:pt x="232311" y="300288"/>
                  <a:pt x="232951" y="301567"/>
                </a:cubicBezTo>
                <a:cubicBezTo>
                  <a:pt x="233590" y="302844"/>
                  <a:pt x="233270" y="303963"/>
                  <a:pt x="231992" y="304922"/>
                </a:cubicBezTo>
                <a:cubicBezTo>
                  <a:pt x="232631" y="305880"/>
                  <a:pt x="233191" y="306839"/>
                  <a:pt x="233670" y="307797"/>
                </a:cubicBezTo>
                <a:cubicBezTo>
                  <a:pt x="234149" y="308757"/>
                  <a:pt x="235027" y="308916"/>
                  <a:pt x="236306" y="308277"/>
                </a:cubicBezTo>
                <a:cubicBezTo>
                  <a:pt x="235347" y="306040"/>
                  <a:pt x="234788" y="304043"/>
                  <a:pt x="234629" y="302285"/>
                </a:cubicBezTo>
                <a:cubicBezTo>
                  <a:pt x="234468" y="300528"/>
                  <a:pt x="234069" y="298531"/>
                  <a:pt x="233430" y="296294"/>
                </a:cubicBezTo>
                <a:close/>
                <a:moveTo>
                  <a:pt x="171597" y="296294"/>
                </a:moveTo>
                <a:cubicBezTo>
                  <a:pt x="170958" y="296933"/>
                  <a:pt x="170479" y="297492"/>
                  <a:pt x="170159" y="297972"/>
                </a:cubicBezTo>
                <a:cubicBezTo>
                  <a:pt x="169840" y="298451"/>
                  <a:pt x="169360" y="299010"/>
                  <a:pt x="168722" y="299649"/>
                </a:cubicBezTo>
                <a:cubicBezTo>
                  <a:pt x="169041" y="300927"/>
                  <a:pt x="169600" y="301886"/>
                  <a:pt x="170399" y="302525"/>
                </a:cubicBezTo>
                <a:cubicBezTo>
                  <a:pt x="171198" y="303164"/>
                  <a:pt x="172077" y="303723"/>
                  <a:pt x="173035" y="304203"/>
                </a:cubicBezTo>
                <a:cubicBezTo>
                  <a:pt x="173994" y="304682"/>
                  <a:pt x="174793" y="305241"/>
                  <a:pt x="175432" y="305880"/>
                </a:cubicBezTo>
                <a:cubicBezTo>
                  <a:pt x="176071" y="306520"/>
                  <a:pt x="176231" y="307478"/>
                  <a:pt x="175911" y="308757"/>
                </a:cubicBezTo>
                <a:cubicBezTo>
                  <a:pt x="177829" y="308437"/>
                  <a:pt x="178787" y="307797"/>
                  <a:pt x="178787" y="306839"/>
                </a:cubicBezTo>
                <a:cubicBezTo>
                  <a:pt x="178787" y="305880"/>
                  <a:pt x="178308" y="304762"/>
                  <a:pt x="177349" y="303484"/>
                </a:cubicBezTo>
                <a:cubicBezTo>
                  <a:pt x="176391" y="302206"/>
                  <a:pt x="175273" y="300927"/>
                  <a:pt x="173994" y="299649"/>
                </a:cubicBezTo>
                <a:cubicBezTo>
                  <a:pt x="172716" y="298371"/>
                  <a:pt x="171917" y="297253"/>
                  <a:pt x="171597" y="296294"/>
                </a:cubicBezTo>
                <a:close/>
                <a:moveTo>
                  <a:pt x="268900" y="294856"/>
                </a:moveTo>
                <a:cubicBezTo>
                  <a:pt x="267942" y="294856"/>
                  <a:pt x="267781" y="295175"/>
                  <a:pt x="268420" y="295815"/>
                </a:cubicBezTo>
                <a:cubicBezTo>
                  <a:pt x="268740" y="297093"/>
                  <a:pt x="268420" y="297413"/>
                  <a:pt x="267462" y="296773"/>
                </a:cubicBezTo>
                <a:cubicBezTo>
                  <a:pt x="266503" y="296134"/>
                  <a:pt x="265545" y="296294"/>
                  <a:pt x="264586" y="297253"/>
                </a:cubicBezTo>
                <a:cubicBezTo>
                  <a:pt x="265545" y="298531"/>
                  <a:pt x="265465" y="299330"/>
                  <a:pt x="264347" y="299649"/>
                </a:cubicBezTo>
                <a:cubicBezTo>
                  <a:pt x="263228" y="299969"/>
                  <a:pt x="263308" y="300927"/>
                  <a:pt x="264586" y="302525"/>
                </a:cubicBezTo>
                <a:cubicBezTo>
                  <a:pt x="265225" y="302206"/>
                  <a:pt x="265225" y="301407"/>
                  <a:pt x="264586" y="300128"/>
                </a:cubicBezTo>
                <a:cubicBezTo>
                  <a:pt x="265545" y="300128"/>
                  <a:pt x="266264" y="300608"/>
                  <a:pt x="266743" y="301567"/>
                </a:cubicBezTo>
                <a:cubicBezTo>
                  <a:pt x="267222" y="302525"/>
                  <a:pt x="268101" y="302525"/>
                  <a:pt x="269379" y="301567"/>
                </a:cubicBezTo>
                <a:cubicBezTo>
                  <a:pt x="268740" y="300288"/>
                  <a:pt x="268580" y="299170"/>
                  <a:pt x="268900" y="298211"/>
                </a:cubicBezTo>
                <a:cubicBezTo>
                  <a:pt x="269219" y="297253"/>
                  <a:pt x="269219" y="296134"/>
                  <a:pt x="268900" y="294856"/>
                </a:cubicBezTo>
                <a:close/>
                <a:moveTo>
                  <a:pt x="183581" y="292938"/>
                </a:moveTo>
                <a:cubicBezTo>
                  <a:pt x="182941" y="293897"/>
                  <a:pt x="182782" y="295256"/>
                  <a:pt x="183101" y="297013"/>
                </a:cubicBezTo>
                <a:cubicBezTo>
                  <a:pt x="183421" y="298770"/>
                  <a:pt x="184539" y="299170"/>
                  <a:pt x="186456" y="298211"/>
                </a:cubicBezTo>
                <a:cubicBezTo>
                  <a:pt x="186137" y="296614"/>
                  <a:pt x="185737" y="295655"/>
                  <a:pt x="185258" y="295335"/>
                </a:cubicBezTo>
                <a:cubicBezTo>
                  <a:pt x="184779" y="295016"/>
                  <a:pt x="184220" y="294217"/>
                  <a:pt x="183581" y="292938"/>
                </a:cubicBezTo>
                <a:close/>
                <a:moveTo>
                  <a:pt x="155300" y="292938"/>
                </a:moveTo>
                <a:cubicBezTo>
                  <a:pt x="154661" y="293578"/>
                  <a:pt x="153863" y="293897"/>
                  <a:pt x="152904" y="293897"/>
                </a:cubicBezTo>
                <a:cubicBezTo>
                  <a:pt x="152265" y="294536"/>
                  <a:pt x="152185" y="295735"/>
                  <a:pt x="152664" y="297492"/>
                </a:cubicBezTo>
                <a:cubicBezTo>
                  <a:pt x="153143" y="299249"/>
                  <a:pt x="154182" y="299809"/>
                  <a:pt x="155780" y="299170"/>
                </a:cubicBezTo>
                <a:cubicBezTo>
                  <a:pt x="157378" y="298531"/>
                  <a:pt x="158017" y="297492"/>
                  <a:pt x="157697" y="296055"/>
                </a:cubicBezTo>
                <a:cubicBezTo>
                  <a:pt x="157378" y="294616"/>
                  <a:pt x="156579" y="293578"/>
                  <a:pt x="155300" y="292938"/>
                </a:cubicBezTo>
                <a:close/>
                <a:moveTo>
                  <a:pt x="160573" y="290542"/>
                </a:moveTo>
                <a:cubicBezTo>
                  <a:pt x="158975" y="291181"/>
                  <a:pt x="158816" y="292539"/>
                  <a:pt x="160094" y="294616"/>
                </a:cubicBezTo>
                <a:cubicBezTo>
                  <a:pt x="161372" y="296693"/>
                  <a:pt x="162490" y="297891"/>
                  <a:pt x="163449" y="298211"/>
                </a:cubicBezTo>
                <a:cubicBezTo>
                  <a:pt x="165047" y="296933"/>
                  <a:pt x="165127" y="295495"/>
                  <a:pt x="163689" y="293897"/>
                </a:cubicBezTo>
                <a:cubicBezTo>
                  <a:pt x="162250" y="292300"/>
                  <a:pt x="161212" y="291181"/>
                  <a:pt x="160573" y="290542"/>
                </a:cubicBezTo>
                <a:close/>
                <a:moveTo>
                  <a:pt x="237264" y="284790"/>
                </a:moveTo>
                <a:cubicBezTo>
                  <a:pt x="236625" y="285429"/>
                  <a:pt x="236306" y="285988"/>
                  <a:pt x="236306" y="286468"/>
                </a:cubicBezTo>
                <a:cubicBezTo>
                  <a:pt x="236306" y="286947"/>
                  <a:pt x="235826" y="287346"/>
                  <a:pt x="234868" y="287666"/>
                </a:cubicBezTo>
                <a:cubicBezTo>
                  <a:pt x="236466" y="290542"/>
                  <a:pt x="238543" y="293258"/>
                  <a:pt x="241099" y="295815"/>
                </a:cubicBezTo>
                <a:cubicBezTo>
                  <a:pt x="243336" y="293897"/>
                  <a:pt x="243656" y="291820"/>
                  <a:pt x="242058" y="289583"/>
                </a:cubicBezTo>
                <a:cubicBezTo>
                  <a:pt x="240460" y="287346"/>
                  <a:pt x="238862" y="285749"/>
                  <a:pt x="237264" y="284790"/>
                </a:cubicBezTo>
                <a:close/>
                <a:moveTo>
                  <a:pt x="191250" y="283352"/>
                </a:moveTo>
                <a:cubicBezTo>
                  <a:pt x="190610" y="283991"/>
                  <a:pt x="190531" y="285030"/>
                  <a:pt x="191010" y="286468"/>
                </a:cubicBezTo>
                <a:cubicBezTo>
                  <a:pt x="191489" y="287906"/>
                  <a:pt x="190930" y="287666"/>
                  <a:pt x="189333" y="285749"/>
                </a:cubicBezTo>
                <a:cubicBezTo>
                  <a:pt x="189972" y="287666"/>
                  <a:pt x="190291" y="289104"/>
                  <a:pt x="190291" y="290063"/>
                </a:cubicBezTo>
                <a:cubicBezTo>
                  <a:pt x="190291" y="291021"/>
                  <a:pt x="190451" y="292779"/>
                  <a:pt x="190771" y="295335"/>
                </a:cubicBezTo>
                <a:cubicBezTo>
                  <a:pt x="191409" y="295335"/>
                  <a:pt x="191409" y="294696"/>
                  <a:pt x="190771" y="293418"/>
                </a:cubicBezTo>
                <a:cubicBezTo>
                  <a:pt x="191729" y="292779"/>
                  <a:pt x="192368" y="292859"/>
                  <a:pt x="192688" y="293658"/>
                </a:cubicBezTo>
                <a:cubicBezTo>
                  <a:pt x="193007" y="294457"/>
                  <a:pt x="193487" y="294696"/>
                  <a:pt x="194126" y="294377"/>
                </a:cubicBezTo>
                <a:cubicBezTo>
                  <a:pt x="196682" y="292460"/>
                  <a:pt x="197241" y="290542"/>
                  <a:pt x="195803" y="288625"/>
                </a:cubicBezTo>
                <a:cubicBezTo>
                  <a:pt x="194365" y="286708"/>
                  <a:pt x="192847" y="284950"/>
                  <a:pt x="191250" y="283352"/>
                </a:cubicBezTo>
                <a:close/>
                <a:moveTo>
                  <a:pt x="160094" y="283352"/>
                </a:moveTo>
                <a:cubicBezTo>
                  <a:pt x="158816" y="284950"/>
                  <a:pt x="159055" y="285988"/>
                  <a:pt x="160812" y="286468"/>
                </a:cubicBezTo>
                <a:cubicBezTo>
                  <a:pt x="162570" y="286947"/>
                  <a:pt x="163609" y="287826"/>
                  <a:pt x="163928" y="289104"/>
                </a:cubicBezTo>
                <a:cubicBezTo>
                  <a:pt x="165206" y="287507"/>
                  <a:pt x="165047" y="286388"/>
                  <a:pt x="163449" y="285749"/>
                </a:cubicBezTo>
                <a:cubicBezTo>
                  <a:pt x="161851" y="285110"/>
                  <a:pt x="160733" y="284311"/>
                  <a:pt x="160094" y="283352"/>
                </a:cubicBezTo>
                <a:close/>
                <a:moveTo>
                  <a:pt x="249727" y="280476"/>
                </a:moveTo>
                <a:cubicBezTo>
                  <a:pt x="248129" y="281435"/>
                  <a:pt x="247730" y="282074"/>
                  <a:pt x="248528" y="282393"/>
                </a:cubicBezTo>
                <a:cubicBezTo>
                  <a:pt x="249327" y="282713"/>
                  <a:pt x="249887" y="283672"/>
                  <a:pt x="250206" y="285270"/>
                </a:cubicBezTo>
                <a:cubicBezTo>
                  <a:pt x="252763" y="284311"/>
                  <a:pt x="253481" y="283592"/>
                  <a:pt x="252363" y="283113"/>
                </a:cubicBezTo>
                <a:cubicBezTo>
                  <a:pt x="251245" y="282633"/>
                  <a:pt x="250366" y="281755"/>
                  <a:pt x="249727" y="280476"/>
                </a:cubicBezTo>
                <a:close/>
                <a:moveTo>
                  <a:pt x="145714" y="275204"/>
                </a:moveTo>
                <a:cubicBezTo>
                  <a:pt x="146034" y="275843"/>
                  <a:pt x="146353" y="277281"/>
                  <a:pt x="146673" y="279518"/>
                </a:cubicBezTo>
                <a:cubicBezTo>
                  <a:pt x="146992" y="281755"/>
                  <a:pt x="148271" y="282554"/>
                  <a:pt x="150507" y="281914"/>
                </a:cubicBezTo>
                <a:cubicBezTo>
                  <a:pt x="150188" y="280636"/>
                  <a:pt x="149868" y="279518"/>
                  <a:pt x="149548" y="278559"/>
                </a:cubicBezTo>
                <a:cubicBezTo>
                  <a:pt x="149229" y="277601"/>
                  <a:pt x="148909" y="276641"/>
                  <a:pt x="148590" y="275683"/>
                </a:cubicBezTo>
                <a:cubicBezTo>
                  <a:pt x="147312" y="276003"/>
                  <a:pt x="146353" y="275843"/>
                  <a:pt x="145714" y="275204"/>
                </a:cubicBezTo>
                <a:close/>
                <a:moveTo>
                  <a:pt x="252123" y="273286"/>
                </a:moveTo>
                <a:cubicBezTo>
                  <a:pt x="250526" y="273606"/>
                  <a:pt x="250126" y="274644"/>
                  <a:pt x="250925" y="276402"/>
                </a:cubicBezTo>
                <a:cubicBezTo>
                  <a:pt x="251724" y="278160"/>
                  <a:pt x="252443" y="279038"/>
                  <a:pt x="253083" y="279038"/>
                </a:cubicBezTo>
                <a:cubicBezTo>
                  <a:pt x="254041" y="278719"/>
                  <a:pt x="254121" y="277920"/>
                  <a:pt x="253322" y="276641"/>
                </a:cubicBezTo>
                <a:cubicBezTo>
                  <a:pt x="252523" y="275364"/>
                  <a:pt x="252123" y="274245"/>
                  <a:pt x="252123" y="273286"/>
                </a:cubicBezTo>
                <a:close/>
                <a:moveTo>
                  <a:pt x="199398" y="272328"/>
                </a:moveTo>
                <a:cubicBezTo>
                  <a:pt x="199079" y="273286"/>
                  <a:pt x="198759" y="274485"/>
                  <a:pt x="198439" y="275923"/>
                </a:cubicBezTo>
                <a:cubicBezTo>
                  <a:pt x="198120" y="277361"/>
                  <a:pt x="197960" y="278799"/>
                  <a:pt x="197960" y="280236"/>
                </a:cubicBezTo>
                <a:cubicBezTo>
                  <a:pt x="197960" y="281675"/>
                  <a:pt x="198359" y="282953"/>
                  <a:pt x="199158" y="284071"/>
                </a:cubicBezTo>
                <a:cubicBezTo>
                  <a:pt x="199957" y="285189"/>
                  <a:pt x="201315" y="285589"/>
                  <a:pt x="203233" y="285270"/>
                </a:cubicBezTo>
                <a:cubicBezTo>
                  <a:pt x="203233" y="282713"/>
                  <a:pt x="202833" y="280556"/>
                  <a:pt x="202035" y="278799"/>
                </a:cubicBezTo>
                <a:cubicBezTo>
                  <a:pt x="201236" y="277041"/>
                  <a:pt x="200357" y="274884"/>
                  <a:pt x="199398" y="272328"/>
                </a:cubicBezTo>
                <a:close/>
                <a:moveTo>
                  <a:pt x="161052" y="271849"/>
                </a:moveTo>
                <a:cubicBezTo>
                  <a:pt x="158816" y="272487"/>
                  <a:pt x="158017" y="274245"/>
                  <a:pt x="158656" y="277121"/>
                </a:cubicBezTo>
                <a:cubicBezTo>
                  <a:pt x="159295" y="279997"/>
                  <a:pt x="160893" y="280636"/>
                  <a:pt x="163449" y="279038"/>
                </a:cubicBezTo>
                <a:cubicBezTo>
                  <a:pt x="163129" y="277121"/>
                  <a:pt x="162810" y="275923"/>
                  <a:pt x="162490" y="275443"/>
                </a:cubicBezTo>
                <a:cubicBezTo>
                  <a:pt x="162171" y="274964"/>
                  <a:pt x="161691" y="273766"/>
                  <a:pt x="161052" y="271849"/>
                </a:cubicBezTo>
                <a:close/>
                <a:moveTo>
                  <a:pt x="271297" y="269931"/>
                </a:moveTo>
                <a:cubicBezTo>
                  <a:pt x="271936" y="272487"/>
                  <a:pt x="272415" y="275603"/>
                  <a:pt x="272734" y="279278"/>
                </a:cubicBezTo>
                <a:cubicBezTo>
                  <a:pt x="273054" y="282953"/>
                  <a:pt x="274013" y="286708"/>
                  <a:pt x="275610" y="290542"/>
                </a:cubicBezTo>
                <a:cubicBezTo>
                  <a:pt x="277527" y="287027"/>
                  <a:pt x="277687" y="283272"/>
                  <a:pt x="276090" y="279278"/>
                </a:cubicBezTo>
                <a:cubicBezTo>
                  <a:pt x="274492" y="275283"/>
                  <a:pt x="272895" y="272168"/>
                  <a:pt x="271297" y="269931"/>
                </a:cubicBezTo>
                <a:close/>
                <a:moveTo>
                  <a:pt x="138524" y="268014"/>
                </a:moveTo>
                <a:cubicBezTo>
                  <a:pt x="137885" y="268653"/>
                  <a:pt x="137645" y="269852"/>
                  <a:pt x="137805" y="271609"/>
                </a:cubicBezTo>
                <a:cubicBezTo>
                  <a:pt x="137965" y="273366"/>
                  <a:pt x="138684" y="274245"/>
                  <a:pt x="139962" y="274245"/>
                </a:cubicBezTo>
                <a:cubicBezTo>
                  <a:pt x="141560" y="274245"/>
                  <a:pt x="141879" y="273286"/>
                  <a:pt x="140921" y="271369"/>
                </a:cubicBezTo>
                <a:cubicBezTo>
                  <a:pt x="139962" y="269452"/>
                  <a:pt x="139164" y="268333"/>
                  <a:pt x="138524" y="268014"/>
                </a:cubicBezTo>
                <a:close/>
                <a:moveTo>
                  <a:pt x="256917" y="263700"/>
                </a:moveTo>
                <a:cubicBezTo>
                  <a:pt x="256597" y="264339"/>
                  <a:pt x="255798" y="264978"/>
                  <a:pt x="254520" y="265617"/>
                </a:cubicBezTo>
                <a:cubicBezTo>
                  <a:pt x="254840" y="266576"/>
                  <a:pt x="255159" y="267534"/>
                  <a:pt x="255479" y="268493"/>
                </a:cubicBezTo>
                <a:cubicBezTo>
                  <a:pt x="255798" y="269452"/>
                  <a:pt x="256118" y="270251"/>
                  <a:pt x="256438" y="270890"/>
                </a:cubicBezTo>
                <a:cubicBezTo>
                  <a:pt x="257076" y="269931"/>
                  <a:pt x="257556" y="268973"/>
                  <a:pt x="257875" y="268014"/>
                </a:cubicBezTo>
                <a:cubicBezTo>
                  <a:pt x="258195" y="267055"/>
                  <a:pt x="257875" y="265617"/>
                  <a:pt x="256917" y="263700"/>
                </a:cubicBezTo>
                <a:close/>
                <a:moveTo>
                  <a:pt x="164407" y="258907"/>
                </a:moveTo>
                <a:cubicBezTo>
                  <a:pt x="163449" y="260505"/>
                  <a:pt x="162730" y="262102"/>
                  <a:pt x="162250" y="263700"/>
                </a:cubicBezTo>
                <a:cubicBezTo>
                  <a:pt x="161772" y="265298"/>
                  <a:pt x="162171" y="267375"/>
                  <a:pt x="163449" y="269931"/>
                </a:cubicBezTo>
                <a:cubicBezTo>
                  <a:pt x="164727" y="268333"/>
                  <a:pt x="165366" y="267695"/>
                  <a:pt x="165366" y="268014"/>
                </a:cubicBezTo>
                <a:cubicBezTo>
                  <a:pt x="165366" y="268333"/>
                  <a:pt x="166165" y="269132"/>
                  <a:pt x="167763" y="270411"/>
                </a:cubicBezTo>
                <a:cubicBezTo>
                  <a:pt x="166804" y="268813"/>
                  <a:pt x="166405" y="266896"/>
                  <a:pt x="166565" y="264659"/>
                </a:cubicBezTo>
                <a:cubicBezTo>
                  <a:pt x="166725" y="262422"/>
                  <a:pt x="166005" y="260505"/>
                  <a:pt x="164407" y="258907"/>
                </a:cubicBezTo>
                <a:close/>
                <a:moveTo>
                  <a:pt x="192208" y="257948"/>
                </a:moveTo>
                <a:cubicBezTo>
                  <a:pt x="191250" y="257628"/>
                  <a:pt x="190771" y="257709"/>
                  <a:pt x="190771" y="258188"/>
                </a:cubicBezTo>
                <a:cubicBezTo>
                  <a:pt x="190771" y="258667"/>
                  <a:pt x="190850" y="259226"/>
                  <a:pt x="191010" y="259865"/>
                </a:cubicBezTo>
                <a:cubicBezTo>
                  <a:pt x="191170" y="260505"/>
                  <a:pt x="191250" y="260904"/>
                  <a:pt x="191250" y="261064"/>
                </a:cubicBezTo>
                <a:cubicBezTo>
                  <a:pt x="191250" y="261223"/>
                  <a:pt x="190930" y="260984"/>
                  <a:pt x="190291" y="260345"/>
                </a:cubicBezTo>
                <a:cubicBezTo>
                  <a:pt x="189972" y="262581"/>
                  <a:pt x="191250" y="265458"/>
                  <a:pt x="194126" y="268973"/>
                </a:cubicBezTo>
                <a:cubicBezTo>
                  <a:pt x="196043" y="268014"/>
                  <a:pt x="196442" y="266257"/>
                  <a:pt x="195324" y="263700"/>
                </a:cubicBezTo>
                <a:cubicBezTo>
                  <a:pt x="194205" y="261144"/>
                  <a:pt x="193167" y="259226"/>
                  <a:pt x="192208" y="257948"/>
                </a:cubicBezTo>
                <a:close/>
                <a:moveTo>
                  <a:pt x="249488" y="253395"/>
                </a:moveTo>
                <a:cubicBezTo>
                  <a:pt x="248689" y="253874"/>
                  <a:pt x="247490" y="253954"/>
                  <a:pt x="245893" y="253634"/>
                </a:cubicBezTo>
                <a:cubicBezTo>
                  <a:pt x="246212" y="254593"/>
                  <a:pt x="246372" y="255552"/>
                  <a:pt x="246372" y="256510"/>
                </a:cubicBezTo>
                <a:cubicBezTo>
                  <a:pt x="246372" y="257469"/>
                  <a:pt x="246691" y="258747"/>
                  <a:pt x="247330" y="260345"/>
                </a:cubicBezTo>
                <a:cubicBezTo>
                  <a:pt x="247969" y="260025"/>
                  <a:pt x="248449" y="259626"/>
                  <a:pt x="248768" y="259147"/>
                </a:cubicBezTo>
                <a:cubicBezTo>
                  <a:pt x="249088" y="258667"/>
                  <a:pt x="249567" y="258747"/>
                  <a:pt x="250206" y="259386"/>
                </a:cubicBezTo>
                <a:cubicBezTo>
                  <a:pt x="250846" y="259067"/>
                  <a:pt x="251005" y="258747"/>
                  <a:pt x="250686" y="258427"/>
                </a:cubicBezTo>
                <a:cubicBezTo>
                  <a:pt x="250366" y="258108"/>
                  <a:pt x="250047" y="258108"/>
                  <a:pt x="249727" y="258427"/>
                </a:cubicBezTo>
                <a:cubicBezTo>
                  <a:pt x="248768" y="256510"/>
                  <a:pt x="248848" y="255552"/>
                  <a:pt x="249966" y="255552"/>
                </a:cubicBezTo>
                <a:cubicBezTo>
                  <a:pt x="251085" y="255552"/>
                  <a:pt x="251644" y="255232"/>
                  <a:pt x="251644" y="254593"/>
                </a:cubicBezTo>
                <a:cubicBezTo>
                  <a:pt x="251005" y="253315"/>
                  <a:pt x="250286" y="252915"/>
                  <a:pt x="249488" y="253395"/>
                </a:cubicBezTo>
                <a:close/>
                <a:moveTo>
                  <a:pt x="256438" y="251717"/>
                </a:moveTo>
                <a:cubicBezTo>
                  <a:pt x="255479" y="251078"/>
                  <a:pt x="255000" y="251237"/>
                  <a:pt x="255000" y="252197"/>
                </a:cubicBezTo>
                <a:cubicBezTo>
                  <a:pt x="255000" y="253155"/>
                  <a:pt x="255239" y="254273"/>
                  <a:pt x="255718" y="255552"/>
                </a:cubicBezTo>
                <a:cubicBezTo>
                  <a:pt x="256198" y="256830"/>
                  <a:pt x="256837" y="257868"/>
                  <a:pt x="257636" y="258667"/>
                </a:cubicBezTo>
                <a:cubicBezTo>
                  <a:pt x="258435" y="259466"/>
                  <a:pt x="259313" y="259546"/>
                  <a:pt x="260272" y="258907"/>
                </a:cubicBezTo>
                <a:cubicBezTo>
                  <a:pt x="260272" y="256351"/>
                  <a:pt x="259394" y="254832"/>
                  <a:pt x="257636" y="254353"/>
                </a:cubicBezTo>
                <a:cubicBezTo>
                  <a:pt x="255878" y="253874"/>
                  <a:pt x="255479" y="252995"/>
                  <a:pt x="256438" y="251717"/>
                </a:cubicBezTo>
                <a:close/>
                <a:moveTo>
                  <a:pt x="139962" y="247403"/>
                </a:moveTo>
                <a:cubicBezTo>
                  <a:pt x="139323" y="248042"/>
                  <a:pt x="139323" y="249560"/>
                  <a:pt x="139962" y="251957"/>
                </a:cubicBezTo>
                <a:cubicBezTo>
                  <a:pt x="140601" y="254353"/>
                  <a:pt x="141720" y="255072"/>
                  <a:pt x="143318" y="254114"/>
                </a:cubicBezTo>
                <a:cubicBezTo>
                  <a:pt x="142998" y="252516"/>
                  <a:pt x="142519" y="251237"/>
                  <a:pt x="141879" y="250279"/>
                </a:cubicBezTo>
                <a:cubicBezTo>
                  <a:pt x="141240" y="249320"/>
                  <a:pt x="140601" y="248362"/>
                  <a:pt x="139962" y="247403"/>
                </a:cubicBezTo>
                <a:close/>
                <a:moveTo>
                  <a:pt x="185977" y="241891"/>
                </a:moveTo>
                <a:cubicBezTo>
                  <a:pt x="185657" y="242051"/>
                  <a:pt x="185338" y="242291"/>
                  <a:pt x="185019" y="242610"/>
                </a:cubicBezTo>
                <a:cubicBezTo>
                  <a:pt x="184699" y="242929"/>
                  <a:pt x="184459" y="243169"/>
                  <a:pt x="184299" y="243329"/>
                </a:cubicBezTo>
                <a:cubicBezTo>
                  <a:pt x="184140" y="243489"/>
                  <a:pt x="183900" y="243249"/>
                  <a:pt x="183581" y="242610"/>
                </a:cubicBezTo>
                <a:cubicBezTo>
                  <a:pt x="183261" y="242929"/>
                  <a:pt x="183421" y="244208"/>
                  <a:pt x="184060" y="246445"/>
                </a:cubicBezTo>
                <a:cubicBezTo>
                  <a:pt x="184699" y="245166"/>
                  <a:pt x="185418" y="244767"/>
                  <a:pt x="186216" y="245246"/>
                </a:cubicBezTo>
                <a:cubicBezTo>
                  <a:pt x="187015" y="245725"/>
                  <a:pt x="187575" y="246764"/>
                  <a:pt x="187894" y="248362"/>
                </a:cubicBezTo>
                <a:cubicBezTo>
                  <a:pt x="188853" y="248681"/>
                  <a:pt x="189173" y="248602"/>
                  <a:pt x="188853" y="248122"/>
                </a:cubicBezTo>
                <a:cubicBezTo>
                  <a:pt x="188534" y="247643"/>
                  <a:pt x="188134" y="247004"/>
                  <a:pt x="187655" y="246205"/>
                </a:cubicBezTo>
                <a:cubicBezTo>
                  <a:pt x="187176" y="245406"/>
                  <a:pt x="186776" y="244607"/>
                  <a:pt x="186456" y="243808"/>
                </a:cubicBezTo>
                <a:cubicBezTo>
                  <a:pt x="186137" y="243009"/>
                  <a:pt x="186297" y="242610"/>
                  <a:pt x="186936" y="242610"/>
                </a:cubicBezTo>
                <a:cubicBezTo>
                  <a:pt x="186616" y="241971"/>
                  <a:pt x="186297" y="241731"/>
                  <a:pt x="185977" y="241891"/>
                </a:cubicBezTo>
                <a:close/>
                <a:moveTo>
                  <a:pt x="225761" y="238775"/>
                </a:moveTo>
                <a:cubicBezTo>
                  <a:pt x="224483" y="240054"/>
                  <a:pt x="224643" y="242291"/>
                  <a:pt x="226240" y="245485"/>
                </a:cubicBezTo>
                <a:cubicBezTo>
                  <a:pt x="228477" y="244527"/>
                  <a:pt x="229037" y="243568"/>
                  <a:pt x="227918" y="242610"/>
                </a:cubicBezTo>
                <a:cubicBezTo>
                  <a:pt x="226799" y="241651"/>
                  <a:pt x="226081" y="240373"/>
                  <a:pt x="225761" y="238775"/>
                </a:cubicBezTo>
                <a:close/>
                <a:moveTo>
                  <a:pt x="218092" y="237338"/>
                </a:moveTo>
                <a:cubicBezTo>
                  <a:pt x="217453" y="237976"/>
                  <a:pt x="217533" y="239414"/>
                  <a:pt x="218332" y="241651"/>
                </a:cubicBezTo>
                <a:cubicBezTo>
                  <a:pt x="219131" y="243888"/>
                  <a:pt x="220169" y="244367"/>
                  <a:pt x="221447" y="243090"/>
                </a:cubicBezTo>
                <a:cubicBezTo>
                  <a:pt x="221128" y="241492"/>
                  <a:pt x="220648" y="240533"/>
                  <a:pt x="220009" y="240213"/>
                </a:cubicBezTo>
                <a:cubicBezTo>
                  <a:pt x="219370" y="239894"/>
                  <a:pt x="218731" y="238935"/>
                  <a:pt x="218092" y="237338"/>
                </a:cubicBezTo>
                <a:close/>
                <a:moveTo>
                  <a:pt x="257396" y="235420"/>
                </a:moveTo>
                <a:cubicBezTo>
                  <a:pt x="254201" y="236378"/>
                  <a:pt x="253402" y="238216"/>
                  <a:pt x="255000" y="240932"/>
                </a:cubicBezTo>
                <a:cubicBezTo>
                  <a:pt x="256597" y="243649"/>
                  <a:pt x="258195" y="245485"/>
                  <a:pt x="259793" y="246445"/>
                </a:cubicBezTo>
                <a:cubicBezTo>
                  <a:pt x="261391" y="244847"/>
                  <a:pt x="261630" y="243090"/>
                  <a:pt x="260512" y="241172"/>
                </a:cubicBezTo>
                <a:cubicBezTo>
                  <a:pt x="259394" y="239255"/>
                  <a:pt x="258355" y="237338"/>
                  <a:pt x="257396" y="235420"/>
                </a:cubicBezTo>
                <a:close/>
                <a:moveTo>
                  <a:pt x="280404" y="233023"/>
                </a:moveTo>
                <a:cubicBezTo>
                  <a:pt x="278806" y="234302"/>
                  <a:pt x="278806" y="235900"/>
                  <a:pt x="280404" y="237817"/>
                </a:cubicBezTo>
                <a:cubicBezTo>
                  <a:pt x="282002" y="239734"/>
                  <a:pt x="283120" y="239894"/>
                  <a:pt x="283759" y="238296"/>
                </a:cubicBezTo>
                <a:cubicBezTo>
                  <a:pt x="283440" y="236698"/>
                  <a:pt x="282800" y="235979"/>
                  <a:pt x="281842" y="236139"/>
                </a:cubicBezTo>
                <a:cubicBezTo>
                  <a:pt x="280883" y="236299"/>
                  <a:pt x="280404" y="235260"/>
                  <a:pt x="280404" y="233023"/>
                </a:cubicBezTo>
                <a:close/>
                <a:moveTo>
                  <a:pt x="274172" y="231106"/>
                </a:moveTo>
                <a:cubicBezTo>
                  <a:pt x="272574" y="231425"/>
                  <a:pt x="272255" y="232544"/>
                  <a:pt x="273214" y="234461"/>
                </a:cubicBezTo>
                <a:cubicBezTo>
                  <a:pt x="274172" y="236378"/>
                  <a:pt x="274971" y="237497"/>
                  <a:pt x="275610" y="237817"/>
                </a:cubicBezTo>
                <a:cubicBezTo>
                  <a:pt x="277208" y="237177"/>
                  <a:pt x="277527" y="236139"/>
                  <a:pt x="276569" y="234701"/>
                </a:cubicBezTo>
                <a:cubicBezTo>
                  <a:pt x="275610" y="233263"/>
                  <a:pt x="274812" y="232065"/>
                  <a:pt x="274172" y="231106"/>
                </a:cubicBezTo>
                <a:close/>
                <a:moveTo>
                  <a:pt x="175432" y="224396"/>
                </a:moveTo>
                <a:cubicBezTo>
                  <a:pt x="173834" y="225034"/>
                  <a:pt x="173355" y="226073"/>
                  <a:pt x="173994" y="227511"/>
                </a:cubicBezTo>
                <a:cubicBezTo>
                  <a:pt x="174633" y="228949"/>
                  <a:pt x="175432" y="229828"/>
                  <a:pt x="176391" y="230148"/>
                </a:cubicBezTo>
                <a:cubicBezTo>
                  <a:pt x="177669" y="229508"/>
                  <a:pt x="177988" y="228550"/>
                  <a:pt x="177349" y="227271"/>
                </a:cubicBezTo>
                <a:cubicBezTo>
                  <a:pt x="176710" y="225994"/>
                  <a:pt x="176071" y="225034"/>
                  <a:pt x="175432" y="224396"/>
                </a:cubicBezTo>
                <a:close/>
                <a:moveTo>
                  <a:pt x="183581" y="219602"/>
                </a:moveTo>
                <a:cubicBezTo>
                  <a:pt x="181663" y="220242"/>
                  <a:pt x="181104" y="221600"/>
                  <a:pt x="181903" y="223676"/>
                </a:cubicBezTo>
                <a:cubicBezTo>
                  <a:pt x="182702" y="225754"/>
                  <a:pt x="183900" y="226473"/>
                  <a:pt x="185498" y="225833"/>
                </a:cubicBezTo>
                <a:cubicBezTo>
                  <a:pt x="185179" y="224555"/>
                  <a:pt x="184858" y="223437"/>
                  <a:pt x="184539" y="222478"/>
                </a:cubicBezTo>
                <a:cubicBezTo>
                  <a:pt x="184220" y="221520"/>
                  <a:pt x="183900" y="220561"/>
                  <a:pt x="183581" y="219602"/>
                </a:cubicBezTo>
                <a:close/>
                <a:moveTo>
                  <a:pt x="166804" y="218644"/>
                </a:moveTo>
                <a:cubicBezTo>
                  <a:pt x="165526" y="219283"/>
                  <a:pt x="165366" y="220641"/>
                  <a:pt x="166325" y="222718"/>
                </a:cubicBezTo>
                <a:cubicBezTo>
                  <a:pt x="167284" y="224795"/>
                  <a:pt x="168242" y="226153"/>
                  <a:pt x="169201" y="226792"/>
                </a:cubicBezTo>
                <a:cubicBezTo>
                  <a:pt x="170798" y="225833"/>
                  <a:pt x="170958" y="224396"/>
                  <a:pt x="169680" y="222478"/>
                </a:cubicBezTo>
                <a:cubicBezTo>
                  <a:pt x="168402" y="220561"/>
                  <a:pt x="167443" y="219283"/>
                  <a:pt x="166804" y="218644"/>
                </a:cubicBezTo>
                <a:close/>
                <a:moveTo>
                  <a:pt x="258355" y="215768"/>
                </a:moveTo>
                <a:cubicBezTo>
                  <a:pt x="255798" y="218005"/>
                  <a:pt x="255559" y="220321"/>
                  <a:pt x="257636" y="222718"/>
                </a:cubicBezTo>
                <a:cubicBezTo>
                  <a:pt x="259713" y="225115"/>
                  <a:pt x="261071" y="227271"/>
                  <a:pt x="261710" y="229189"/>
                </a:cubicBezTo>
                <a:cubicBezTo>
                  <a:pt x="262988" y="228230"/>
                  <a:pt x="263548" y="227271"/>
                  <a:pt x="263388" y="226313"/>
                </a:cubicBezTo>
                <a:cubicBezTo>
                  <a:pt x="263228" y="225354"/>
                  <a:pt x="262828" y="224316"/>
                  <a:pt x="262190" y="223197"/>
                </a:cubicBezTo>
                <a:cubicBezTo>
                  <a:pt x="261550" y="222079"/>
                  <a:pt x="260831" y="220880"/>
                  <a:pt x="260032" y="219602"/>
                </a:cubicBezTo>
                <a:cubicBezTo>
                  <a:pt x="259234" y="218324"/>
                  <a:pt x="258674" y="217046"/>
                  <a:pt x="258355" y="215768"/>
                </a:cubicBezTo>
                <a:close/>
                <a:moveTo>
                  <a:pt x="153383" y="205223"/>
                </a:moveTo>
                <a:cubicBezTo>
                  <a:pt x="153064" y="204903"/>
                  <a:pt x="152904" y="205223"/>
                  <a:pt x="152904" y="206181"/>
                </a:cubicBezTo>
                <a:cubicBezTo>
                  <a:pt x="152904" y="207140"/>
                  <a:pt x="153143" y="208258"/>
                  <a:pt x="153623" y="209537"/>
                </a:cubicBezTo>
                <a:cubicBezTo>
                  <a:pt x="154102" y="210815"/>
                  <a:pt x="154821" y="211853"/>
                  <a:pt x="155780" y="212652"/>
                </a:cubicBezTo>
                <a:cubicBezTo>
                  <a:pt x="156739" y="213451"/>
                  <a:pt x="157857" y="213531"/>
                  <a:pt x="159135" y="212892"/>
                </a:cubicBezTo>
                <a:cubicBezTo>
                  <a:pt x="158496" y="211294"/>
                  <a:pt x="157617" y="209856"/>
                  <a:pt x="156499" y="208578"/>
                </a:cubicBezTo>
                <a:cubicBezTo>
                  <a:pt x="155380" y="207300"/>
                  <a:pt x="154342" y="206181"/>
                  <a:pt x="153383" y="205223"/>
                </a:cubicBezTo>
                <a:close/>
                <a:moveTo>
                  <a:pt x="196522" y="199950"/>
                </a:moveTo>
                <a:cubicBezTo>
                  <a:pt x="194925" y="202187"/>
                  <a:pt x="194845" y="204744"/>
                  <a:pt x="196283" y="207619"/>
                </a:cubicBezTo>
                <a:cubicBezTo>
                  <a:pt x="197721" y="210495"/>
                  <a:pt x="199717" y="212253"/>
                  <a:pt x="202274" y="212892"/>
                </a:cubicBezTo>
                <a:cubicBezTo>
                  <a:pt x="204511" y="210655"/>
                  <a:pt x="204511" y="208339"/>
                  <a:pt x="202274" y="205942"/>
                </a:cubicBezTo>
                <a:cubicBezTo>
                  <a:pt x="200037" y="203545"/>
                  <a:pt x="198120" y="201548"/>
                  <a:pt x="196522" y="199950"/>
                </a:cubicBezTo>
                <a:close/>
                <a:moveTo>
                  <a:pt x="189812" y="198033"/>
                </a:moveTo>
                <a:cubicBezTo>
                  <a:pt x="188214" y="200589"/>
                  <a:pt x="187655" y="203545"/>
                  <a:pt x="188134" y="206900"/>
                </a:cubicBezTo>
                <a:cubicBezTo>
                  <a:pt x="188613" y="210256"/>
                  <a:pt x="189173" y="213691"/>
                  <a:pt x="189812" y="217206"/>
                </a:cubicBezTo>
                <a:cubicBezTo>
                  <a:pt x="191090" y="216567"/>
                  <a:pt x="191809" y="215608"/>
                  <a:pt x="191968" y="214330"/>
                </a:cubicBezTo>
                <a:cubicBezTo>
                  <a:pt x="192129" y="213052"/>
                  <a:pt x="192129" y="211694"/>
                  <a:pt x="191968" y="210256"/>
                </a:cubicBezTo>
                <a:cubicBezTo>
                  <a:pt x="191809" y="208818"/>
                  <a:pt x="191729" y="207460"/>
                  <a:pt x="191729" y="206181"/>
                </a:cubicBezTo>
                <a:cubicBezTo>
                  <a:pt x="191729" y="204903"/>
                  <a:pt x="192368" y="203785"/>
                  <a:pt x="193646" y="202826"/>
                </a:cubicBezTo>
                <a:cubicBezTo>
                  <a:pt x="193007" y="202187"/>
                  <a:pt x="192368" y="201468"/>
                  <a:pt x="191729" y="200669"/>
                </a:cubicBezTo>
                <a:cubicBezTo>
                  <a:pt x="191090" y="199870"/>
                  <a:pt x="190451" y="198992"/>
                  <a:pt x="189812" y="198033"/>
                </a:cubicBezTo>
                <a:close/>
                <a:moveTo>
                  <a:pt x="280404" y="190843"/>
                </a:moveTo>
                <a:cubicBezTo>
                  <a:pt x="278167" y="192121"/>
                  <a:pt x="277847" y="194518"/>
                  <a:pt x="279445" y="198033"/>
                </a:cubicBezTo>
                <a:cubicBezTo>
                  <a:pt x="280723" y="197394"/>
                  <a:pt x="281043" y="196355"/>
                  <a:pt x="280404" y="194917"/>
                </a:cubicBezTo>
                <a:cubicBezTo>
                  <a:pt x="279765" y="193479"/>
                  <a:pt x="279765" y="192121"/>
                  <a:pt x="280404" y="190843"/>
                </a:cubicBezTo>
                <a:close/>
                <a:moveTo>
                  <a:pt x="270158" y="190184"/>
                </a:moveTo>
                <a:cubicBezTo>
                  <a:pt x="269718" y="190384"/>
                  <a:pt x="269539" y="191003"/>
                  <a:pt x="269619" y="192042"/>
                </a:cubicBezTo>
                <a:cubicBezTo>
                  <a:pt x="269778" y="194118"/>
                  <a:pt x="270338" y="195796"/>
                  <a:pt x="271297" y="197074"/>
                </a:cubicBezTo>
                <a:cubicBezTo>
                  <a:pt x="272255" y="197074"/>
                  <a:pt x="272734" y="196835"/>
                  <a:pt x="272734" y="196355"/>
                </a:cubicBezTo>
                <a:cubicBezTo>
                  <a:pt x="272734" y="195876"/>
                  <a:pt x="272574" y="195237"/>
                  <a:pt x="272255" y="194438"/>
                </a:cubicBezTo>
                <a:cubicBezTo>
                  <a:pt x="271936" y="193639"/>
                  <a:pt x="271696" y="192920"/>
                  <a:pt x="271536" y="192281"/>
                </a:cubicBezTo>
                <a:cubicBezTo>
                  <a:pt x="271376" y="191642"/>
                  <a:pt x="271616" y="191162"/>
                  <a:pt x="272255" y="190843"/>
                </a:cubicBezTo>
                <a:cubicBezTo>
                  <a:pt x="271297" y="190204"/>
                  <a:pt x="270597" y="189984"/>
                  <a:pt x="270158" y="190184"/>
                </a:cubicBezTo>
                <a:close/>
                <a:moveTo>
                  <a:pt x="173035" y="187967"/>
                </a:moveTo>
                <a:cubicBezTo>
                  <a:pt x="172396" y="187328"/>
                  <a:pt x="172317" y="188047"/>
                  <a:pt x="172796" y="190124"/>
                </a:cubicBezTo>
                <a:cubicBezTo>
                  <a:pt x="173275" y="192201"/>
                  <a:pt x="173195" y="193559"/>
                  <a:pt x="172556" y="194198"/>
                </a:cubicBezTo>
                <a:cubicBezTo>
                  <a:pt x="174793" y="194198"/>
                  <a:pt x="175592" y="193479"/>
                  <a:pt x="174952" y="192042"/>
                </a:cubicBezTo>
                <a:cubicBezTo>
                  <a:pt x="174313" y="190603"/>
                  <a:pt x="173675" y="189245"/>
                  <a:pt x="173035" y="187967"/>
                </a:cubicBezTo>
                <a:close/>
                <a:moveTo>
                  <a:pt x="192688" y="180777"/>
                </a:moveTo>
                <a:cubicBezTo>
                  <a:pt x="191090" y="181097"/>
                  <a:pt x="190771" y="182055"/>
                  <a:pt x="191729" y="183653"/>
                </a:cubicBezTo>
                <a:cubicBezTo>
                  <a:pt x="192688" y="185251"/>
                  <a:pt x="193167" y="186689"/>
                  <a:pt x="193167" y="187967"/>
                </a:cubicBezTo>
                <a:cubicBezTo>
                  <a:pt x="194765" y="187008"/>
                  <a:pt x="195244" y="185970"/>
                  <a:pt x="194605" y="184852"/>
                </a:cubicBezTo>
                <a:cubicBezTo>
                  <a:pt x="193966" y="183733"/>
                  <a:pt x="193327" y="182375"/>
                  <a:pt x="192688" y="180777"/>
                </a:cubicBezTo>
                <a:close/>
                <a:moveTo>
                  <a:pt x="146673" y="178381"/>
                </a:moveTo>
                <a:cubicBezTo>
                  <a:pt x="146034" y="179978"/>
                  <a:pt x="146353" y="181097"/>
                  <a:pt x="147631" y="181736"/>
                </a:cubicBezTo>
                <a:cubicBezTo>
                  <a:pt x="148909" y="182375"/>
                  <a:pt x="149070" y="183334"/>
                  <a:pt x="148111" y="184612"/>
                </a:cubicBezTo>
                <a:cubicBezTo>
                  <a:pt x="148750" y="185251"/>
                  <a:pt x="149309" y="185411"/>
                  <a:pt x="149788" y="185091"/>
                </a:cubicBezTo>
                <a:cubicBezTo>
                  <a:pt x="150268" y="184771"/>
                  <a:pt x="150827" y="185411"/>
                  <a:pt x="151466" y="187008"/>
                </a:cubicBezTo>
                <a:cubicBezTo>
                  <a:pt x="151466" y="187967"/>
                  <a:pt x="151146" y="188606"/>
                  <a:pt x="150507" y="188925"/>
                </a:cubicBezTo>
                <a:cubicBezTo>
                  <a:pt x="149548" y="189565"/>
                  <a:pt x="148989" y="189565"/>
                  <a:pt x="148830" y="188925"/>
                </a:cubicBezTo>
                <a:cubicBezTo>
                  <a:pt x="148670" y="188287"/>
                  <a:pt x="148271" y="187648"/>
                  <a:pt x="147631" y="187008"/>
                </a:cubicBezTo>
                <a:cubicBezTo>
                  <a:pt x="146992" y="188606"/>
                  <a:pt x="147312" y="190364"/>
                  <a:pt x="148590" y="192281"/>
                </a:cubicBezTo>
                <a:cubicBezTo>
                  <a:pt x="149868" y="194198"/>
                  <a:pt x="151306" y="195157"/>
                  <a:pt x="152904" y="195157"/>
                </a:cubicBezTo>
                <a:cubicBezTo>
                  <a:pt x="154501" y="192920"/>
                  <a:pt x="154501" y="189724"/>
                  <a:pt x="152904" y="185570"/>
                </a:cubicBezTo>
                <a:cubicBezTo>
                  <a:pt x="151306" y="181416"/>
                  <a:pt x="149229" y="179020"/>
                  <a:pt x="146673" y="178381"/>
                </a:cubicBezTo>
                <a:close/>
                <a:moveTo>
                  <a:pt x="256917" y="177422"/>
                </a:moveTo>
                <a:cubicBezTo>
                  <a:pt x="257237" y="179659"/>
                  <a:pt x="257396" y="181416"/>
                  <a:pt x="257396" y="182695"/>
                </a:cubicBezTo>
                <a:cubicBezTo>
                  <a:pt x="257396" y="183973"/>
                  <a:pt x="258035" y="186210"/>
                  <a:pt x="259313" y="189405"/>
                </a:cubicBezTo>
                <a:cubicBezTo>
                  <a:pt x="261870" y="187807"/>
                  <a:pt x="262429" y="185810"/>
                  <a:pt x="260991" y="183413"/>
                </a:cubicBezTo>
                <a:cubicBezTo>
                  <a:pt x="259553" y="181017"/>
                  <a:pt x="258195" y="179020"/>
                  <a:pt x="256917" y="177422"/>
                </a:cubicBezTo>
                <a:close/>
                <a:moveTo>
                  <a:pt x="260751" y="169753"/>
                </a:moveTo>
                <a:cubicBezTo>
                  <a:pt x="258514" y="171351"/>
                  <a:pt x="258195" y="173428"/>
                  <a:pt x="259793" y="175984"/>
                </a:cubicBezTo>
                <a:cubicBezTo>
                  <a:pt x="261391" y="175664"/>
                  <a:pt x="262110" y="174946"/>
                  <a:pt x="261950" y="173827"/>
                </a:cubicBezTo>
                <a:cubicBezTo>
                  <a:pt x="261790" y="172709"/>
                  <a:pt x="261391" y="171351"/>
                  <a:pt x="260751" y="169753"/>
                </a:cubicBezTo>
                <a:close/>
                <a:moveTo>
                  <a:pt x="246851" y="165918"/>
                </a:moveTo>
                <a:cubicBezTo>
                  <a:pt x="245893" y="166557"/>
                  <a:pt x="245653" y="167436"/>
                  <a:pt x="246132" y="168555"/>
                </a:cubicBezTo>
                <a:cubicBezTo>
                  <a:pt x="246611" y="169673"/>
                  <a:pt x="246532" y="170552"/>
                  <a:pt x="245893" y="171191"/>
                </a:cubicBezTo>
                <a:cubicBezTo>
                  <a:pt x="247170" y="172150"/>
                  <a:pt x="247810" y="171830"/>
                  <a:pt x="247810" y="170232"/>
                </a:cubicBezTo>
                <a:cubicBezTo>
                  <a:pt x="247810" y="168635"/>
                  <a:pt x="247490" y="167197"/>
                  <a:pt x="246851" y="165918"/>
                </a:cubicBezTo>
                <a:close/>
                <a:moveTo>
                  <a:pt x="190771" y="163521"/>
                </a:moveTo>
                <a:cubicBezTo>
                  <a:pt x="190131" y="165119"/>
                  <a:pt x="190451" y="167675"/>
                  <a:pt x="191729" y="171191"/>
                </a:cubicBezTo>
                <a:cubicBezTo>
                  <a:pt x="193327" y="170232"/>
                  <a:pt x="193806" y="169114"/>
                  <a:pt x="193167" y="167836"/>
                </a:cubicBezTo>
                <a:cubicBezTo>
                  <a:pt x="192528" y="166557"/>
                  <a:pt x="191729" y="165119"/>
                  <a:pt x="190771" y="163521"/>
                </a:cubicBezTo>
                <a:close/>
                <a:moveTo>
                  <a:pt x="193646" y="149621"/>
                </a:moveTo>
                <a:cubicBezTo>
                  <a:pt x="194286" y="152497"/>
                  <a:pt x="195244" y="155852"/>
                  <a:pt x="196522" y="159687"/>
                </a:cubicBezTo>
                <a:cubicBezTo>
                  <a:pt x="197800" y="163521"/>
                  <a:pt x="199238" y="166877"/>
                  <a:pt x="200836" y="169753"/>
                </a:cubicBezTo>
                <a:cubicBezTo>
                  <a:pt x="201475" y="167197"/>
                  <a:pt x="201555" y="164241"/>
                  <a:pt x="201076" y="160886"/>
                </a:cubicBezTo>
                <a:cubicBezTo>
                  <a:pt x="200596" y="157530"/>
                  <a:pt x="199717" y="154095"/>
                  <a:pt x="198439" y="150580"/>
                </a:cubicBezTo>
                <a:cubicBezTo>
                  <a:pt x="197161" y="151219"/>
                  <a:pt x="196203" y="151379"/>
                  <a:pt x="195563" y="151059"/>
                </a:cubicBezTo>
                <a:cubicBezTo>
                  <a:pt x="194925" y="150740"/>
                  <a:pt x="194286" y="150260"/>
                  <a:pt x="193646" y="149621"/>
                </a:cubicBezTo>
                <a:close/>
                <a:moveTo>
                  <a:pt x="90113" y="147225"/>
                </a:moveTo>
                <a:cubicBezTo>
                  <a:pt x="89154" y="149461"/>
                  <a:pt x="89633" y="151698"/>
                  <a:pt x="91551" y="153935"/>
                </a:cubicBezTo>
                <a:cubicBezTo>
                  <a:pt x="93149" y="152657"/>
                  <a:pt x="93468" y="151618"/>
                  <a:pt x="92510" y="150819"/>
                </a:cubicBezTo>
                <a:cubicBezTo>
                  <a:pt x="91551" y="150020"/>
                  <a:pt x="90752" y="148823"/>
                  <a:pt x="90113" y="147225"/>
                </a:cubicBezTo>
                <a:close/>
                <a:moveTo>
                  <a:pt x="261710" y="133804"/>
                </a:moveTo>
                <a:cubicBezTo>
                  <a:pt x="262029" y="136360"/>
                  <a:pt x="261391" y="137558"/>
                  <a:pt x="259793" y="137399"/>
                </a:cubicBezTo>
                <a:cubicBezTo>
                  <a:pt x="258195" y="137239"/>
                  <a:pt x="256917" y="136520"/>
                  <a:pt x="255958" y="135242"/>
                </a:cubicBezTo>
                <a:cubicBezTo>
                  <a:pt x="256278" y="138757"/>
                  <a:pt x="256997" y="142591"/>
                  <a:pt x="258115" y="146745"/>
                </a:cubicBezTo>
                <a:cubicBezTo>
                  <a:pt x="259234" y="150899"/>
                  <a:pt x="261071" y="154255"/>
                  <a:pt x="263627" y="156811"/>
                </a:cubicBezTo>
                <a:cubicBezTo>
                  <a:pt x="266183" y="154894"/>
                  <a:pt x="267143" y="152417"/>
                  <a:pt x="266503" y="149382"/>
                </a:cubicBezTo>
                <a:cubicBezTo>
                  <a:pt x="265864" y="146346"/>
                  <a:pt x="265385" y="143231"/>
                  <a:pt x="265065" y="140035"/>
                </a:cubicBezTo>
                <a:cubicBezTo>
                  <a:pt x="263787" y="142591"/>
                  <a:pt x="263228" y="142671"/>
                  <a:pt x="263388" y="140275"/>
                </a:cubicBezTo>
                <a:cubicBezTo>
                  <a:pt x="263548" y="137878"/>
                  <a:pt x="262988" y="135721"/>
                  <a:pt x="261710" y="133804"/>
                </a:cubicBezTo>
                <a:close/>
                <a:moveTo>
                  <a:pt x="278486" y="132845"/>
                </a:moveTo>
                <a:cubicBezTo>
                  <a:pt x="276889" y="133484"/>
                  <a:pt x="276169" y="135002"/>
                  <a:pt x="276329" y="137399"/>
                </a:cubicBezTo>
                <a:cubicBezTo>
                  <a:pt x="276489" y="139795"/>
                  <a:pt x="277208" y="141313"/>
                  <a:pt x="278486" y="141952"/>
                </a:cubicBezTo>
                <a:cubicBezTo>
                  <a:pt x="279765" y="140994"/>
                  <a:pt x="280164" y="139715"/>
                  <a:pt x="279684" y="138117"/>
                </a:cubicBezTo>
                <a:cubicBezTo>
                  <a:pt x="279205" y="136520"/>
                  <a:pt x="278806" y="134762"/>
                  <a:pt x="278486" y="132845"/>
                </a:cubicBezTo>
                <a:close/>
                <a:moveTo>
                  <a:pt x="260751" y="117507"/>
                </a:moveTo>
                <a:cubicBezTo>
                  <a:pt x="259473" y="118146"/>
                  <a:pt x="259154" y="119104"/>
                  <a:pt x="259793" y="120383"/>
                </a:cubicBezTo>
                <a:cubicBezTo>
                  <a:pt x="260431" y="121661"/>
                  <a:pt x="261071" y="122459"/>
                  <a:pt x="261710" y="122779"/>
                </a:cubicBezTo>
                <a:cubicBezTo>
                  <a:pt x="262668" y="122459"/>
                  <a:pt x="262749" y="121661"/>
                  <a:pt x="261950" y="120383"/>
                </a:cubicBezTo>
                <a:cubicBezTo>
                  <a:pt x="261151" y="119104"/>
                  <a:pt x="260751" y="118146"/>
                  <a:pt x="260751" y="117507"/>
                </a:cubicBezTo>
                <a:close/>
                <a:moveTo>
                  <a:pt x="74295" y="114631"/>
                </a:moveTo>
                <a:cubicBezTo>
                  <a:pt x="72697" y="115909"/>
                  <a:pt x="72218" y="117507"/>
                  <a:pt x="72857" y="119424"/>
                </a:cubicBezTo>
                <a:cubicBezTo>
                  <a:pt x="73497" y="121341"/>
                  <a:pt x="73177" y="123099"/>
                  <a:pt x="71899" y="124697"/>
                </a:cubicBezTo>
                <a:cubicBezTo>
                  <a:pt x="73177" y="125336"/>
                  <a:pt x="74135" y="126454"/>
                  <a:pt x="74774" y="128052"/>
                </a:cubicBezTo>
                <a:cubicBezTo>
                  <a:pt x="75413" y="129649"/>
                  <a:pt x="76532" y="130448"/>
                  <a:pt x="78130" y="130448"/>
                </a:cubicBezTo>
                <a:cubicBezTo>
                  <a:pt x="79408" y="129809"/>
                  <a:pt x="80127" y="128771"/>
                  <a:pt x="80286" y="127333"/>
                </a:cubicBezTo>
                <a:cubicBezTo>
                  <a:pt x="80447" y="125895"/>
                  <a:pt x="80207" y="124297"/>
                  <a:pt x="79568" y="122540"/>
                </a:cubicBezTo>
                <a:cubicBezTo>
                  <a:pt x="78928" y="120782"/>
                  <a:pt x="78050" y="119184"/>
                  <a:pt x="76931" y="117746"/>
                </a:cubicBezTo>
                <a:cubicBezTo>
                  <a:pt x="75813" y="116308"/>
                  <a:pt x="74934" y="115270"/>
                  <a:pt x="74295" y="114631"/>
                </a:cubicBezTo>
                <a:close/>
                <a:moveTo>
                  <a:pt x="63750" y="113193"/>
                </a:moveTo>
                <a:cubicBezTo>
                  <a:pt x="64389" y="115749"/>
                  <a:pt x="65028" y="119104"/>
                  <a:pt x="65667" y="123258"/>
                </a:cubicBezTo>
                <a:cubicBezTo>
                  <a:pt x="66307" y="127412"/>
                  <a:pt x="68064" y="129649"/>
                  <a:pt x="70940" y="129969"/>
                </a:cubicBezTo>
                <a:cubicBezTo>
                  <a:pt x="70620" y="126454"/>
                  <a:pt x="69821" y="123658"/>
                  <a:pt x="68543" y="121581"/>
                </a:cubicBezTo>
                <a:cubicBezTo>
                  <a:pt x="67265" y="119504"/>
                  <a:pt x="65667" y="116708"/>
                  <a:pt x="63750" y="113193"/>
                </a:cubicBezTo>
                <a:close/>
                <a:moveTo>
                  <a:pt x="258834" y="108879"/>
                </a:moveTo>
                <a:cubicBezTo>
                  <a:pt x="257237" y="110157"/>
                  <a:pt x="256917" y="111196"/>
                  <a:pt x="257875" y="111994"/>
                </a:cubicBezTo>
                <a:cubicBezTo>
                  <a:pt x="258834" y="112793"/>
                  <a:pt x="259313" y="114151"/>
                  <a:pt x="259313" y="116069"/>
                </a:cubicBezTo>
                <a:cubicBezTo>
                  <a:pt x="259953" y="115430"/>
                  <a:pt x="260192" y="114791"/>
                  <a:pt x="260032" y="114151"/>
                </a:cubicBezTo>
                <a:cubicBezTo>
                  <a:pt x="259872" y="113512"/>
                  <a:pt x="260272" y="113193"/>
                  <a:pt x="261230" y="113193"/>
                </a:cubicBezTo>
                <a:cubicBezTo>
                  <a:pt x="259953" y="111914"/>
                  <a:pt x="259154" y="110477"/>
                  <a:pt x="258834" y="108879"/>
                </a:cubicBezTo>
                <a:close/>
                <a:moveTo>
                  <a:pt x="260272" y="99292"/>
                </a:moveTo>
                <a:cubicBezTo>
                  <a:pt x="259633" y="100890"/>
                  <a:pt x="259793" y="103287"/>
                  <a:pt x="260751" y="106482"/>
                </a:cubicBezTo>
                <a:cubicBezTo>
                  <a:pt x="262349" y="105843"/>
                  <a:pt x="262828" y="104804"/>
                  <a:pt x="262190" y="103367"/>
                </a:cubicBezTo>
                <a:cubicBezTo>
                  <a:pt x="261550" y="101929"/>
                  <a:pt x="260911" y="100571"/>
                  <a:pt x="260272" y="99292"/>
                </a:cubicBezTo>
                <a:close/>
                <a:moveTo>
                  <a:pt x="286635" y="91624"/>
                </a:moveTo>
                <a:cubicBezTo>
                  <a:pt x="285676" y="93221"/>
                  <a:pt x="285357" y="95138"/>
                  <a:pt x="285676" y="97375"/>
                </a:cubicBezTo>
                <a:cubicBezTo>
                  <a:pt x="285996" y="99612"/>
                  <a:pt x="286635" y="101370"/>
                  <a:pt x="287594" y="102648"/>
                </a:cubicBezTo>
                <a:cubicBezTo>
                  <a:pt x="288552" y="100411"/>
                  <a:pt x="288792" y="98653"/>
                  <a:pt x="288312" y="97375"/>
                </a:cubicBezTo>
                <a:cubicBezTo>
                  <a:pt x="287833" y="96097"/>
                  <a:pt x="287274" y="94180"/>
                  <a:pt x="286635" y="91624"/>
                </a:cubicBezTo>
                <a:close/>
                <a:moveTo>
                  <a:pt x="282321" y="82516"/>
                </a:moveTo>
                <a:cubicBezTo>
                  <a:pt x="281043" y="83155"/>
                  <a:pt x="280723" y="84114"/>
                  <a:pt x="281362" y="85392"/>
                </a:cubicBezTo>
                <a:cubicBezTo>
                  <a:pt x="282002" y="86671"/>
                  <a:pt x="282481" y="87948"/>
                  <a:pt x="282800" y="89227"/>
                </a:cubicBezTo>
                <a:cubicBezTo>
                  <a:pt x="284078" y="88588"/>
                  <a:pt x="284478" y="87629"/>
                  <a:pt x="283999" y="86351"/>
                </a:cubicBezTo>
                <a:cubicBezTo>
                  <a:pt x="283519" y="85073"/>
                  <a:pt x="282960" y="83794"/>
                  <a:pt x="282321" y="82516"/>
                </a:cubicBezTo>
                <a:close/>
                <a:moveTo>
                  <a:pt x="290949" y="81078"/>
                </a:moveTo>
                <a:cubicBezTo>
                  <a:pt x="290310" y="82995"/>
                  <a:pt x="290070" y="85552"/>
                  <a:pt x="290230" y="88747"/>
                </a:cubicBezTo>
                <a:cubicBezTo>
                  <a:pt x="290389" y="91943"/>
                  <a:pt x="291588" y="94499"/>
                  <a:pt x="293824" y="96417"/>
                </a:cubicBezTo>
                <a:cubicBezTo>
                  <a:pt x="295422" y="94819"/>
                  <a:pt x="295742" y="92662"/>
                  <a:pt x="294783" y="89946"/>
                </a:cubicBezTo>
                <a:cubicBezTo>
                  <a:pt x="293824" y="87230"/>
                  <a:pt x="293505" y="84753"/>
                  <a:pt x="293824" y="82516"/>
                </a:cubicBezTo>
                <a:cubicBezTo>
                  <a:pt x="292866" y="83155"/>
                  <a:pt x="291907" y="82676"/>
                  <a:pt x="290949" y="81078"/>
                </a:cubicBezTo>
                <a:close/>
                <a:moveTo>
                  <a:pt x="182622" y="78682"/>
                </a:moveTo>
                <a:cubicBezTo>
                  <a:pt x="181024" y="79001"/>
                  <a:pt x="180625" y="79880"/>
                  <a:pt x="181424" y="81318"/>
                </a:cubicBezTo>
                <a:cubicBezTo>
                  <a:pt x="182223" y="82756"/>
                  <a:pt x="182622" y="83954"/>
                  <a:pt x="182622" y="84913"/>
                </a:cubicBezTo>
                <a:cubicBezTo>
                  <a:pt x="183581" y="83954"/>
                  <a:pt x="183581" y="81877"/>
                  <a:pt x="182622" y="78682"/>
                </a:cubicBezTo>
                <a:close/>
                <a:moveTo>
                  <a:pt x="297659" y="54716"/>
                </a:moveTo>
                <a:cubicBezTo>
                  <a:pt x="296701" y="55674"/>
                  <a:pt x="296301" y="56952"/>
                  <a:pt x="296461" y="58550"/>
                </a:cubicBezTo>
                <a:cubicBezTo>
                  <a:pt x="296621" y="60148"/>
                  <a:pt x="296701" y="61745"/>
                  <a:pt x="296701" y="63343"/>
                </a:cubicBezTo>
                <a:lnTo>
                  <a:pt x="297692" y="63060"/>
                </a:lnTo>
                <a:lnTo>
                  <a:pt x="297692" y="54775"/>
                </a:lnTo>
                <a:close/>
                <a:moveTo>
                  <a:pt x="229116" y="43212"/>
                </a:moveTo>
                <a:cubicBezTo>
                  <a:pt x="227199" y="44810"/>
                  <a:pt x="227358" y="48165"/>
                  <a:pt x="229595" y="53278"/>
                </a:cubicBezTo>
                <a:cubicBezTo>
                  <a:pt x="230873" y="51999"/>
                  <a:pt x="231273" y="50481"/>
                  <a:pt x="230794" y="48724"/>
                </a:cubicBezTo>
                <a:cubicBezTo>
                  <a:pt x="230314" y="46967"/>
                  <a:pt x="229755" y="45129"/>
                  <a:pt x="229116" y="43212"/>
                </a:cubicBezTo>
                <a:close/>
                <a:moveTo>
                  <a:pt x="179746" y="42732"/>
                </a:moveTo>
                <a:cubicBezTo>
                  <a:pt x="178148" y="44969"/>
                  <a:pt x="177908" y="46967"/>
                  <a:pt x="179027" y="48724"/>
                </a:cubicBezTo>
                <a:cubicBezTo>
                  <a:pt x="180145" y="50481"/>
                  <a:pt x="180864" y="52638"/>
                  <a:pt x="181184" y="55195"/>
                </a:cubicBezTo>
                <a:cubicBezTo>
                  <a:pt x="183421" y="53597"/>
                  <a:pt x="183900" y="51839"/>
                  <a:pt x="182622" y="49922"/>
                </a:cubicBezTo>
                <a:cubicBezTo>
                  <a:pt x="181344" y="48005"/>
                  <a:pt x="180385" y="45609"/>
                  <a:pt x="179746" y="42732"/>
                </a:cubicBezTo>
                <a:close/>
                <a:moveTo>
                  <a:pt x="197997" y="0"/>
                </a:moveTo>
                <a:lnTo>
                  <a:pt x="4060307" y="0"/>
                </a:lnTo>
                <a:lnTo>
                  <a:pt x="4866972" y="0"/>
                </a:lnTo>
                <a:lnTo>
                  <a:pt x="11502997" y="0"/>
                </a:lnTo>
                <a:lnTo>
                  <a:pt x="11502997" y="739466"/>
                </a:lnTo>
                <a:lnTo>
                  <a:pt x="4866972" y="739466"/>
                </a:lnTo>
                <a:lnTo>
                  <a:pt x="4109753" y="739466"/>
                </a:lnTo>
                <a:lnTo>
                  <a:pt x="4107111" y="739466"/>
                </a:lnTo>
                <a:lnTo>
                  <a:pt x="4075886" y="739466"/>
                </a:lnTo>
                <a:lnTo>
                  <a:pt x="4036171" y="739466"/>
                </a:lnTo>
                <a:lnTo>
                  <a:pt x="4014225" y="739466"/>
                </a:lnTo>
                <a:lnTo>
                  <a:pt x="4006859" y="739466"/>
                </a:lnTo>
                <a:lnTo>
                  <a:pt x="4004238" y="739466"/>
                </a:lnTo>
                <a:lnTo>
                  <a:pt x="3995792" y="739466"/>
                </a:lnTo>
                <a:lnTo>
                  <a:pt x="3987335" y="739466"/>
                </a:lnTo>
                <a:lnTo>
                  <a:pt x="3986022" y="739466"/>
                </a:lnTo>
                <a:lnTo>
                  <a:pt x="3965407" y="739466"/>
                </a:lnTo>
                <a:lnTo>
                  <a:pt x="3956151" y="739466"/>
                </a:lnTo>
                <a:lnTo>
                  <a:pt x="3954147" y="739466"/>
                </a:lnTo>
                <a:lnTo>
                  <a:pt x="229016" y="739466"/>
                </a:lnTo>
                <a:lnTo>
                  <a:pt x="228876" y="739187"/>
                </a:lnTo>
                <a:cubicBezTo>
                  <a:pt x="228397" y="738229"/>
                  <a:pt x="227838" y="736951"/>
                  <a:pt x="227199" y="735353"/>
                </a:cubicBezTo>
                <a:cubicBezTo>
                  <a:pt x="226560" y="736951"/>
                  <a:pt x="226560" y="738229"/>
                  <a:pt x="227199" y="739187"/>
                </a:cubicBezTo>
                <a:lnTo>
                  <a:pt x="227358" y="739466"/>
                </a:lnTo>
                <a:lnTo>
                  <a:pt x="207770" y="739466"/>
                </a:lnTo>
                <a:lnTo>
                  <a:pt x="207547" y="736791"/>
                </a:lnTo>
                <a:cubicBezTo>
                  <a:pt x="207547" y="734874"/>
                  <a:pt x="207547" y="733116"/>
                  <a:pt x="207547" y="731518"/>
                </a:cubicBezTo>
                <a:cubicBezTo>
                  <a:pt x="209144" y="731199"/>
                  <a:pt x="209624" y="731518"/>
                  <a:pt x="208985" y="732477"/>
                </a:cubicBezTo>
                <a:cubicBezTo>
                  <a:pt x="208346" y="733435"/>
                  <a:pt x="208505" y="734234"/>
                  <a:pt x="209464" y="734874"/>
                </a:cubicBezTo>
                <a:cubicBezTo>
                  <a:pt x="210103" y="734234"/>
                  <a:pt x="210583" y="733116"/>
                  <a:pt x="210902" y="731518"/>
                </a:cubicBezTo>
                <a:cubicBezTo>
                  <a:pt x="211221" y="729921"/>
                  <a:pt x="211701" y="729442"/>
                  <a:pt x="212340" y="730080"/>
                </a:cubicBezTo>
                <a:cubicBezTo>
                  <a:pt x="212020" y="727524"/>
                  <a:pt x="212020" y="724648"/>
                  <a:pt x="212340" y="721453"/>
                </a:cubicBezTo>
                <a:cubicBezTo>
                  <a:pt x="212659" y="718257"/>
                  <a:pt x="213059" y="714981"/>
                  <a:pt x="213538" y="711626"/>
                </a:cubicBezTo>
                <a:cubicBezTo>
                  <a:pt x="214017" y="708271"/>
                  <a:pt x="214257" y="704836"/>
                  <a:pt x="214257" y="701321"/>
                </a:cubicBezTo>
                <a:cubicBezTo>
                  <a:pt x="214257" y="697806"/>
                  <a:pt x="213778" y="694611"/>
                  <a:pt x="212819" y="691735"/>
                </a:cubicBezTo>
                <a:cubicBezTo>
                  <a:pt x="213139" y="691735"/>
                  <a:pt x="213538" y="692373"/>
                  <a:pt x="214017" y="693652"/>
                </a:cubicBezTo>
                <a:cubicBezTo>
                  <a:pt x="214497" y="694930"/>
                  <a:pt x="214896" y="696288"/>
                  <a:pt x="215216" y="697726"/>
                </a:cubicBezTo>
                <a:cubicBezTo>
                  <a:pt x="215536" y="699164"/>
                  <a:pt x="215775" y="700602"/>
                  <a:pt x="215935" y="702040"/>
                </a:cubicBezTo>
                <a:cubicBezTo>
                  <a:pt x="216095" y="703478"/>
                  <a:pt x="216175" y="704197"/>
                  <a:pt x="216175" y="704197"/>
                </a:cubicBezTo>
                <a:cubicBezTo>
                  <a:pt x="216494" y="705795"/>
                  <a:pt x="216654" y="705874"/>
                  <a:pt x="216654" y="704437"/>
                </a:cubicBezTo>
                <a:cubicBezTo>
                  <a:pt x="216654" y="702999"/>
                  <a:pt x="216573" y="701002"/>
                  <a:pt x="216414" y="698445"/>
                </a:cubicBezTo>
                <a:cubicBezTo>
                  <a:pt x="216254" y="695889"/>
                  <a:pt x="216014" y="693172"/>
                  <a:pt x="215695" y="690297"/>
                </a:cubicBezTo>
                <a:cubicBezTo>
                  <a:pt x="215376" y="687421"/>
                  <a:pt x="215216" y="685503"/>
                  <a:pt x="215216" y="684545"/>
                </a:cubicBezTo>
                <a:cubicBezTo>
                  <a:pt x="214896" y="684864"/>
                  <a:pt x="214737" y="685503"/>
                  <a:pt x="214737" y="686462"/>
                </a:cubicBezTo>
                <a:cubicBezTo>
                  <a:pt x="214097" y="684225"/>
                  <a:pt x="213858" y="680870"/>
                  <a:pt x="214017" y="676396"/>
                </a:cubicBezTo>
                <a:cubicBezTo>
                  <a:pt x="214177" y="671922"/>
                  <a:pt x="213938" y="667449"/>
                  <a:pt x="213299" y="662975"/>
                </a:cubicBezTo>
                <a:cubicBezTo>
                  <a:pt x="212659" y="664573"/>
                  <a:pt x="211541" y="664733"/>
                  <a:pt x="209943" y="663455"/>
                </a:cubicBezTo>
                <a:cubicBezTo>
                  <a:pt x="210263" y="662177"/>
                  <a:pt x="210982" y="661617"/>
                  <a:pt x="212100" y="661777"/>
                </a:cubicBezTo>
                <a:cubicBezTo>
                  <a:pt x="213218" y="661937"/>
                  <a:pt x="213139" y="660898"/>
                  <a:pt x="211860" y="658661"/>
                </a:cubicBezTo>
                <a:cubicBezTo>
                  <a:pt x="210902" y="659620"/>
                  <a:pt x="210422" y="659940"/>
                  <a:pt x="210422" y="659620"/>
                </a:cubicBezTo>
                <a:cubicBezTo>
                  <a:pt x="210422" y="659300"/>
                  <a:pt x="210662" y="658741"/>
                  <a:pt x="211142" y="657942"/>
                </a:cubicBezTo>
                <a:cubicBezTo>
                  <a:pt x="211621" y="657144"/>
                  <a:pt x="211940" y="656185"/>
                  <a:pt x="212100" y="655066"/>
                </a:cubicBezTo>
                <a:cubicBezTo>
                  <a:pt x="212260" y="653948"/>
                  <a:pt x="212020" y="652750"/>
                  <a:pt x="211381" y="651471"/>
                </a:cubicBezTo>
                <a:cubicBezTo>
                  <a:pt x="211381" y="651471"/>
                  <a:pt x="211381" y="652270"/>
                  <a:pt x="211381" y="653868"/>
                </a:cubicBezTo>
                <a:cubicBezTo>
                  <a:pt x="209464" y="648436"/>
                  <a:pt x="209064" y="643882"/>
                  <a:pt x="210183" y="640207"/>
                </a:cubicBezTo>
                <a:cubicBezTo>
                  <a:pt x="211301" y="636533"/>
                  <a:pt x="212340" y="632458"/>
                  <a:pt x="213299" y="627985"/>
                </a:cubicBezTo>
                <a:cubicBezTo>
                  <a:pt x="212340" y="626387"/>
                  <a:pt x="211541" y="626067"/>
                  <a:pt x="210902" y="627026"/>
                </a:cubicBezTo>
                <a:cubicBezTo>
                  <a:pt x="210263" y="627985"/>
                  <a:pt x="210263" y="629263"/>
                  <a:pt x="210902" y="630860"/>
                </a:cubicBezTo>
                <a:cubicBezTo>
                  <a:pt x="208985" y="627665"/>
                  <a:pt x="208585" y="624709"/>
                  <a:pt x="209704" y="621993"/>
                </a:cubicBezTo>
                <a:cubicBezTo>
                  <a:pt x="210822" y="619277"/>
                  <a:pt x="212340" y="616641"/>
                  <a:pt x="214257" y="614084"/>
                </a:cubicBezTo>
                <a:cubicBezTo>
                  <a:pt x="216175" y="611528"/>
                  <a:pt x="217932" y="609051"/>
                  <a:pt x="219530" y="606655"/>
                </a:cubicBezTo>
                <a:cubicBezTo>
                  <a:pt x="221128" y="604258"/>
                  <a:pt x="221607" y="601782"/>
                  <a:pt x="220967" y="599226"/>
                </a:cubicBezTo>
                <a:cubicBezTo>
                  <a:pt x="224483" y="597308"/>
                  <a:pt x="227518" y="594432"/>
                  <a:pt x="230074" y="590597"/>
                </a:cubicBezTo>
                <a:cubicBezTo>
                  <a:pt x="232631" y="586763"/>
                  <a:pt x="235027" y="582529"/>
                  <a:pt x="237264" y="577895"/>
                </a:cubicBezTo>
                <a:cubicBezTo>
                  <a:pt x="239501" y="573262"/>
                  <a:pt x="241658" y="568629"/>
                  <a:pt x="243736" y="563995"/>
                </a:cubicBezTo>
                <a:cubicBezTo>
                  <a:pt x="245812" y="559362"/>
                  <a:pt x="248289" y="555287"/>
                  <a:pt x="251165" y="551773"/>
                </a:cubicBezTo>
                <a:cubicBezTo>
                  <a:pt x="245733" y="557524"/>
                  <a:pt x="240460" y="563755"/>
                  <a:pt x="235347" y="570466"/>
                </a:cubicBezTo>
                <a:cubicBezTo>
                  <a:pt x="230235" y="577177"/>
                  <a:pt x="225601" y="584206"/>
                  <a:pt x="221447" y="591556"/>
                </a:cubicBezTo>
                <a:cubicBezTo>
                  <a:pt x="220808" y="590917"/>
                  <a:pt x="220648" y="589399"/>
                  <a:pt x="220967" y="587002"/>
                </a:cubicBezTo>
                <a:cubicBezTo>
                  <a:pt x="221287" y="584606"/>
                  <a:pt x="222565" y="583088"/>
                  <a:pt x="224802" y="582449"/>
                </a:cubicBezTo>
                <a:cubicBezTo>
                  <a:pt x="223844" y="580213"/>
                  <a:pt x="223763" y="578135"/>
                  <a:pt x="224562" y="576218"/>
                </a:cubicBezTo>
                <a:cubicBezTo>
                  <a:pt x="225361" y="574300"/>
                  <a:pt x="226240" y="572543"/>
                  <a:pt x="227199" y="570945"/>
                </a:cubicBezTo>
                <a:cubicBezTo>
                  <a:pt x="228157" y="569347"/>
                  <a:pt x="228876" y="567750"/>
                  <a:pt x="229356" y="566152"/>
                </a:cubicBezTo>
                <a:cubicBezTo>
                  <a:pt x="229835" y="564554"/>
                  <a:pt x="229436" y="562797"/>
                  <a:pt x="228157" y="560880"/>
                </a:cubicBezTo>
                <a:cubicBezTo>
                  <a:pt x="228477" y="559282"/>
                  <a:pt x="229196" y="558084"/>
                  <a:pt x="230314" y="557285"/>
                </a:cubicBezTo>
                <a:cubicBezTo>
                  <a:pt x="231433" y="556486"/>
                  <a:pt x="231992" y="555287"/>
                  <a:pt x="231992" y="553690"/>
                </a:cubicBezTo>
                <a:cubicBezTo>
                  <a:pt x="232951" y="553050"/>
                  <a:pt x="233430" y="553530"/>
                  <a:pt x="233430" y="555128"/>
                </a:cubicBezTo>
                <a:cubicBezTo>
                  <a:pt x="233430" y="556726"/>
                  <a:pt x="234069" y="556885"/>
                  <a:pt x="235347" y="555607"/>
                </a:cubicBezTo>
                <a:cubicBezTo>
                  <a:pt x="233750" y="554329"/>
                  <a:pt x="233270" y="552731"/>
                  <a:pt x="233909" y="550814"/>
                </a:cubicBezTo>
                <a:cubicBezTo>
                  <a:pt x="234548" y="548896"/>
                  <a:pt x="235188" y="547299"/>
                  <a:pt x="235826" y="546021"/>
                </a:cubicBezTo>
                <a:cubicBezTo>
                  <a:pt x="235507" y="545701"/>
                  <a:pt x="235188" y="545621"/>
                  <a:pt x="234868" y="545781"/>
                </a:cubicBezTo>
                <a:cubicBezTo>
                  <a:pt x="234548" y="545941"/>
                  <a:pt x="234229" y="545701"/>
                  <a:pt x="233909" y="545062"/>
                </a:cubicBezTo>
                <a:cubicBezTo>
                  <a:pt x="233590" y="543144"/>
                  <a:pt x="233909" y="542506"/>
                  <a:pt x="234868" y="543144"/>
                </a:cubicBezTo>
                <a:cubicBezTo>
                  <a:pt x="235826" y="543784"/>
                  <a:pt x="236625" y="543305"/>
                  <a:pt x="237264" y="541707"/>
                </a:cubicBezTo>
                <a:cubicBezTo>
                  <a:pt x="237264" y="541068"/>
                  <a:pt x="236945" y="540828"/>
                  <a:pt x="236306" y="540988"/>
                </a:cubicBezTo>
                <a:cubicBezTo>
                  <a:pt x="235667" y="541147"/>
                  <a:pt x="235027" y="541387"/>
                  <a:pt x="234389" y="541707"/>
                </a:cubicBezTo>
                <a:cubicBezTo>
                  <a:pt x="235027" y="537872"/>
                  <a:pt x="236705" y="534437"/>
                  <a:pt x="239421" y="531402"/>
                </a:cubicBezTo>
                <a:cubicBezTo>
                  <a:pt x="242138" y="528366"/>
                  <a:pt x="243815" y="524930"/>
                  <a:pt x="244454" y="521096"/>
                </a:cubicBezTo>
                <a:cubicBezTo>
                  <a:pt x="242537" y="521735"/>
                  <a:pt x="240940" y="522214"/>
                  <a:pt x="239661" y="522534"/>
                </a:cubicBezTo>
                <a:cubicBezTo>
                  <a:pt x="241259" y="526688"/>
                  <a:pt x="240620" y="529324"/>
                  <a:pt x="237744" y="530442"/>
                </a:cubicBezTo>
                <a:cubicBezTo>
                  <a:pt x="234868" y="531561"/>
                  <a:pt x="232631" y="532760"/>
                  <a:pt x="231034" y="534037"/>
                </a:cubicBezTo>
                <a:cubicBezTo>
                  <a:pt x="231353" y="534677"/>
                  <a:pt x="231353" y="535316"/>
                  <a:pt x="231034" y="535955"/>
                </a:cubicBezTo>
                <a:cubicBezTo>
                  <a:pt x="230714" y="536594"/>
                  <a:pt x="230714" y="537233"/>
                  <a:pt x="231034" y="537872"/>
                </a:cubicBezTo>
                <a:cubicBezTo>
                  <a:pt x="230394" y="538192"/>
                  <a:pt x="229515" y="538591"/>
                  <a:pt x="228397" y="539071"/>
                </a:cubicBezTo>
                <a:cubicBezTo>
                  <a:pt x="227279" y="539549"/>
                  <a:pt x="226719" y="538990"/>
                  <a:pt x="226719" y="537393"/>
                </a:cubicBezTo>
                <a:cubicBezTo>
                  <a:pt x="225441" y="538990"/>
                  <a:pt x="225601" y="539949"/>
                  <a:pt x="227199" y="540269"/>
                </a:cubicBezTo>
                <a:cubicBezTo>
                  <a:pt x="228797" y="540588"/>
                  <a:pt x="229755" y="541227"/>
                  <a:pt x="230074" y="542186"/>
                </a:cubicBezTo>
                <a:cubicBezTo>
                  <a:pt x="228477" y="545062"/>
                  <a:pt x="226799" y="546500"/>
                  <a:pt x="225042" y="546500"/>
                </a:cubicBezTo>
                <a:cubicBezTo>
                  <a:pt x="223285" y="546500"/>
                  <a:pt x="222086" y="545781"/>
                  <a:pt x="221447" y="544343"/>
                </a:cubicBezTo>
                <a:cubicBezTo>
                  <a:pt x="220808" y="542905"/>
                  <a:pt x="220808" y="541227"/>
                  <a:pt x="221447" y="539310"/>
                </a:cubicBezTo>
                <a:cubicBezTo>
                  <a:pt x="222086" y="537393"/>
                  <a:pt x="224003" y="536115"/>
                  <a:pt x="227199" y="535476"/>
                </a:cubicBezTo>
                <a:cubicBezTo>
                  <a:pt x="224003" y="534197"/>
                  <a:pt x="223124" y="532201"/>
                  <a:pt x="224562" y="529484"/>
                </a:cubicBezTo>
                <a:cubicBezTo>
                  <a:pt x="226001" y="526768"/>
                  <a:pt x="227518" y="524771"/>
                  <a:pt x="229116" y="523492"/>
                </a:cubicBezTo>
                <a:cubicBezTo>
                  <a:pt x="228157" y="519977"/>
                  <a:pt x="228157" y="516942"/>
                  <a:pt x="229116" y="514385"/>
                </a:cubicBezTo>
                <a:cubicBezTo>
                  <a:pt x="230074" y="511829"/>
                  <a:pt x="231513" y="509273"/>
                  <a:pt x="233430" y="506716"/>
                </a:cubicBezTo>
                <a:cubicBezTo>
                  <a:pt x="234069" y="507356"/>
                  <a:pt x="235347" y="507675"/>
                  <a:pt x="237264" y="507675"/>
                </a:cubicBezTo>
                <a:cubicBezTo>
                  <a:pt x="239182" y="507675"/>
                  <a:pt x="240460" y="507196"/>
                  <a:pt x="241099" y="506237"/>
                </a:cubicBezTo>
                <a:cubicBezTo>
                  <a:pt x="240460" y="504959"/>
                  <a:pt x="240141" y="504000"/>
                  <a:pt x="240141" y="503361"/>
                </a:cubicBezTo>
                <a:cubicBezTo>
                  <a:pt x="238543" y="502722"/>
                  <a:pt x="237264" y="502962"/>
                  <a:pt x="236306" y="504080"/>
                </a:cubicBezTo>
                <a:cubicBezTo>
                  <a:pt x="235347" y="505199"/>
                  <a:pt x="234548" y="504799"/>
                  <a:pt x="233909" y="502882"/>
                </a:cubicBezTo>
                <a:cubicBezTo>
                  <a:pt x="232311" y="503521"/>
                  <a:pt x="231273" y="504160"/>
                  <a:pt x="230794" y="504799"/>
                </a:cubicBezTo>
                <a:cubicBezTo>
                  <a:pt x="230314" y="505438"/>
                  <a:pt x="229995" y="506157"/>
                  <a:pt x="229835" y="506956"/>
                </a:cubicBezTo>
                <a:cubicBezTo>
                  <a:pt x="229675" y="507755"/>
                  <a:pt x="229436" y="508474"/>
                  <a:pt x="229116" y="509113"/>
                </a:cubicBezTo>
                <a:cubicBezTo>
                  <a:pt x="228797" y="509752"/>
                  <a:pt x="227998" y="510391"/>
                  <a:pt x="226719" y="511030"/>
                </a:cubicBezTo>
                <a:cubicBezTo>
                  <a:pt x="227358" y="515504"/>
                  <a:pt x="227039" y="519499"/>
                  <a:pt x="225761" y="523013"/>
                </a:cubicBezTo>
                <a:cubicBezTo>
                  <a:pt x="224483" y="526528"/>
                  <a:pt x="223045" y="530043"/>
                  <a:pt x="221447" y="533559"/>
                </a:cubicBezTo>
                <a:cubicBezTo>
                  <a:pt x="219849" y="534197"/>
                  <a:pt x="219450" y="533718"/>
                  <a:pt x="220249" y="532120"/>
                </a:cubicBezTo>
                <a:cubicBezTo>
                  <a:pt x="221048" y="530523"/>
                  <a:pt x="221287" y="529564"/>
                  <a:pt x="220967" y="529244"/>
                </a:cubicBezTo>
                <a:cubicBezTo>
                  <a:pt x="220648" y="528606"/>
                  <a:pt x="220408" y="528606"/>
                  <a:pt x="220249" y="529244"/>
                </a:cubicBezTo>
                <a:cubicBezTo>
                  <a:pt x="220089" y="529883"/>
                  <a:pt x="219849" y="530203"/>
                  <a:pt x="219530" y="530203"/>
                </a:cubicBezTo>
                <a:cubicBezTo>
                  <a:pt x="217932" y="529244"/>
                  <a:pt x="217053" y="527646"/>
                  <a:pt x="216893" y="525410"/>
                </a:cubicBezTo>
                <a:cubicBezTo>
                  <a:pt x="216734" y="523173"/>
                  <a:pt x="216893" y="520776"/>
                  <a:pt x="217372" y="518220"/>
                </a:cubicBezTo>
                <a:cubicBezTo>
                  <a:pt x="217852" y="515664"/>
                  <a:pt x="218571" y="513187"/>
                  <a:pt x="219530" y="510790"/>
                </a:cubicBezTo>
                <a:cubicBezTo>
                  <a:pt x="220489" y="508394"/>
                  <a:pt x="221447" y="506397"/>
                  <a:pt x="222406" y="504799"/>
                </a:cubicBezTo>
                <a:cubicBezTo>
                  <a:pt x="221766" y="505119"/>
                  <a:pt x="221287" y="505278"/>
                  <a:pt x="220967" y="505278"/>
                </a:cubicBezTo>
                <a:cubicBezTo>
                  <a:pt x="220648" y="505278"/>
                  <a:pt x="220169" y="505438"/>
                  <a:pt x="219530" y="505758"/>
                </a:cubicBezTo>
                <a:cubicBezTo>
                  <a:pt x="220169" y="505119"/>
                  <a:pt x="220329" y="504559"/>
                  <a:pt x="220009" y="504080"/>
                </a:cubicBezTo>
                <a:cubicBezTo>
                  <a:pt x="219690" y="503601"/>
                  <a:pt x="219849" y="503041"/>
                  <a:pt x="220489" y="502403"/>
                </a:cubicBezTo>
                <a:cubicBezTo>
                  <a:pt x="221766" y="504320"/>
                  <a:pt x="222965" y="504719"/>
                  <a:pt x="224084" y="503601"/>
                </a:cubicBezTo>
                <a:cubicBezTo>
                  <a:pt x="225202" y="502482"/>
                  <a:pt x="226719" y="502242"/>
                  <a:pt x="228637" y="502882"/>
                </a:cubicBezTo>
                <a:cubicBezTo>
                  <a:pt x="227039" y="500006"/>
                  <a:pt x="224802" y="499367"/>
                  <a:pt x="221927" y="500964"/>
                </a:cubicBezTo>
                <a:cubicBezTo>
                  <a:pt x="221607" y="499367"/>
                  <a:pt x="221766" y="498088"/>
                  <a:pt x="222406" y="497130"/>
                </a:cubicBezTo>
                <a:cubicBezTo>
                  <a:pt x="223045" y="496171"/>
                  <a:pt x="223364" y="494893"/>
                  <a:pt x="223364" y="493296"/>
                </a:cubicBezTo>
                <a:cubicBezTo>
                  <a:pt x="224643" y="492976"/>
                  <a:pt x="224882" y="493296"/>
                  <a:pt x="224084" y="494254"/>
                </a:cubicBezTo>
                <a:cubicBezTo>
                  <a:pt x="223285" y="495213"/>
                  <a:pt x="223364" y="496171"/>
                  <a:pt x="224323" y="497130"/>
                </a:cubicBezTo>
                <a:cubicBezTo>
                  <a:pt x="225601" y="496490"/>
                  <a:pt x="227199" y="495852"/>
                  <a:pt x="229116" y="495213"/>
                </a:cubicBezTo>
                <a:cubicBezTo>
                  <a:pt x="229116" y="493615"/>
                  <a:pt x="228956" y="491857"/>
                  <a:pt x="228637" y="489940"/>
                </a:cubicBezTo>
                <a:cubicBezTo>
                  <a:pt x="228317" y="488023"/>
                  <a:pt x="229436" y="486745"/>
                  <a:pt x="231992" y="486106"/>
                </a:cubicBezTo>
                <a:cubicBezTo>
                  <a:pt x="231353" y="486106"/>
                  <a:pt x="230714" y="485786"/>
                  <a:pt x="230074" y="485147"/>
                </a:cubicBezTo>
                <a:cubicBezTo>
                  <a:pt x="229436" y="484508"/>
                  <a:pt x="228477" y="484508"/>
                  <a:pt x="227199" y="485147"/>
                </a:cubicBezTo>
                <a:cubicBezTo>
                  <a:pt x="227518" y="485466"/>
                  <a:pt x="227678" y="485786"/>
                  <a:pt x="227678" y="486106"/>
                </a:cubicBezTo>
                <a:cubicBezTo>
                  <a:pt x="227678" y="486425"/>
                  <a:pt x="227838" y="486904"/>
                  <a:pt x="228157" y="487544"/>
                </a:cubicBezTo>
                <a:cubicBezTo>
                  <a:pt x="226560" y="487224"/>
                  <a:pt x="225441" y="487703"/>
                  <a:pt x="224802" y="488981"/>
                </a:cubicBezTo>
                <a:cubicBezTo>
                  <a:pt x="224483" y="487383"/>
                  <a:pt x="224722" y="486106"/>
                  <a:pt x="225521" y="485147"/>
                </a:cubicBezTo>
                <a:cubicBezTo>
                  <a:pt x="226320" y="484188"/>
                  <a:pt x="226081" y="482750"/>
                  <a:pt x="224802" y="480833"/>
                </a:cubicBezTo>
                <a:cubicBezTo>
                  <a:pt x="224163" y="480833"/>
                  <a:pt x="223763" y="481072"/>
                  <a:pt x="223604" y="481552"/>
                </a:cubicBezTo>
                <a:cubicBezTo>
                  <a:pt x="223444" y="482031"/>
                  <a:pt x="223045" y="482430"/>
                  <a:pt x="222406" y="482750"/>
                </a:cubicBezTo>
                <a:cubicBezTo>
                  <a:pt x="221766" y="482430"/>
                  <a:pt x="221287" y="482031"/>
                  <a:pt x="220967" y="481552"/>
                </a:cubicBezTo>
                <a:cubicBezTo>
                  <a:pt x="220648" y="481072"/>
                  <a:pt x="220009" y="481153"/>
                  <a:pt x="219050" y="481792"/>
                </a:cubicBezTo>
                <a:cubicBezTo>
                  <a:pt x="221287" y="482430"/>
                  <a:pt x="222086" y="483390"/>
                  <a:pt x="221447" y="484667"/>
                </a:cubicBezTo>
                <a:cubicBezTo>
                  <a:pt x="220808" y="485946"/>
                  <a:pt x="219690" y="487064"/>
                  <a:pt x="218092" y="488023"/>
                </a:cubicBezTo>
                <a:cubicBezTo>
                  <a:pt x="217772" y="486745"/>
                  <a:pt x="217372" y="484907"/>
                  <a:pt x="216893" y="482511"/>
                </a:cubicBezTo>
                <a:cubicBezTo>
                  <a:pt x="216414" y="480114"/>
                  <a:pt x="216014" y="477797"/>
                  <a:pt x="215695" y="475560"/>
                </a:cubicBezTo>
                <a:cubicBezTo>
                  <a:pt x="215376" y="473323"/>
                  <a:pt x="215136" y="471326"/>
                  <a:pt x="214976" y="469569"/>
                </a:cubicBezTo>
                <a:cubicBezTo>
                  <a:pt x="214816" y="467811"/>
                  <a:pt x="214896" y="466613"/>
                  <a:pt x="215216" y="465974"/>
                </a:cubicBezTo>
                <a:cubicBezTo>
                  <a:pt x="214577" y="464376"/>
                  <a:pt x="214577" y="462059"/>
                  <a:pt x="215216" y="459024"/>
                </a:cubicBezTo>
                <a:cubicBezTo>
                  <a:pt x="215855" y="455988"/>
                  <a:pt x="218092" y="455109"/>
                  <a:pt x="221927" y="456388"/>
                </a:cubicBezTo>
                <a:cubicBezTo>
                  <a:pt x="221927" y="455429"/>
                  <a:pt x="221766" y="454869"/>
                  <a:pt x="221447" y="454710"/>
                </a:cubicBezTo>
                <a:cubicBezTo>
                  <a:pt x="221128" y="454550"/>
                  <a:pt x="220648" y="454151"/>
                  <a:pt x="220009" y="453511"/>
                </a:cubicBezTo>
                <a:cubicBezTo>
                  <a:pt x="222246" y="453511"/>
                  <a:pt x="223444" y="453831"/>
                  <a:pt x="223604" y="454470"/>
                </a:cubicBezTo>
                <a:cubicBezTo>
                  <a:pt x="223763" y="455109"/>
                  <a:pt x="223524" y="455908"/>
                  <a:pt x="222885" y="456867"/>
                </a:cubicBezTo>
                <a:cubicBezTo>
                  <a:pt x="222246" y="457825"/>
                  <a:pt x="221527" y="458864"/>
                  <a:pt x="220728" y="459982"/>
                </a:cubicBezTo>
                <a:cubicBezTo>
                  <a:pt x="219929" y="461101"/>
                  <a:pt x="219849" y="462140"/>
                  <a:pt x="220489" y="463098"/>
                </a:cubicBezTo>
                <a:cubicBezTo>
                  <a:pt x="218571" y="463737"/>
                  <a:pt x="217852" y="463178"/>
                  <a:pt x="218332" y="461420"/>
                </a:cubicBezTo>
                <a:cubicBezTo>
                  <a:pt x="218811" y="459663"/>
                  <a:pt x="218252" y="459263"/>
                  <a:pt x="216654" y="460222"/>
                </a:cubicBezTo>
                <a:cubicBezTo>
                  <a:pt x="216014" y="461180"/>
                  <a:pt x="216014" y="461979"/>
                  <a:pt x="216654" y="462619"/>
                </a:cubicBezTo>
                <a:cubicBezTo>
                  <a:pt x="217293" y="463258"/>
                  <a:pt x="217852" y="463817"/>
                  <a:pt x="218332" y="464296"/>
                </a:cubicBezTo>
                <a:cubicBezTo>
                  <a:pt x="218811" y="464775"/>
                  <a:pt x="219050" y="465255"/>
                  <a:pt x="219050" y="465734"/>
                </a:cubicBezTo>
                <a:cubicBezTo>
                  <a:pt x="219050" y="466214"/>
                  <a:pt x="218411" y="466773"/>
                  <a:pt x="217133" y="467412"/>
                </a:cubicBezTo>
                <a:cubicBezTo>
                  <a:pt x="217453" y="468051"/>
                  <a:pt x="218012" y="468451"/>
                  <a:pt x="218811" y="468610"/>
                </a:cubicBezTo>
                <a:cubicBezTo>
                  <a:pt x="219609" y="468770"/>
                  <a:pt x="220169" y="469649"/>
                  <a:pt x="220489" y="471247"/>
                </a:cubicBezTo>
                <a:cubicBezTo>
                  <a:pt x="221766" y="470927"/>
                  <a:pt x="222725" y="470767"/>
                  <a:pt x="223364" y="470767"/>
                </a:cubicBezTo>
                <a:cubicBezTo>
                  <a:pt x="224003" y="470767"/>
                  <a:pt x="224962" y="471566"/>
                  <a:pt x="226240" y="473164"/>
                </a:cubicBezTo>
                <a:cubicBezTo>
                  <a:pt x="225920" y="473803"/>
                  <a:pt x="225202" y="474282"/>
                  <a:pt x="224084" y="474602"/>
                </a:cubicBezTo>
                <a:cubicBezTo>
                  <a:pt x="222965" y="474921"/>
                  <a:pt x="222885" y="476040"/>
                  <a:pt x="223844" y="477957"/>
                </a:cubicBezTo>
                <a:cubicBezTo>
                  <a:pt x="225441" y="478596"/>
                  <a:pt x="226560" y="478117"/>
                  <a:pt x="227199" y="476519"/>
                </a:cubicBezTo>
                <a:cubicBezTo>
                  <a:pt x="228157" y="478117"/>
                  <a:pt x="228317" y="479155"/>
                  <a:pt x="227678" y="479634"/>
                </a:cubicBezTo>
                <a:cubicBezTo>
                  <a:pt x="227039" y="480114"/>
                  <a:pt x="226400" y="480673"/>
                  <a:pt x="225761" y="481312"/>
                </a:cubicBezTo>
                <a:cubicBezTo>
                  <a:pt x="227039" y="483229"/>
                  <a:pt x="229276" y="483869"/>
                  <a:pt x="232471" y="483229"/>
                </a:cubicBezTo>
                <a:cubicBezTo>
                  <a:pt x="232152" y="482271"/>
                  <a:pt x="231353" y="481312"/>
                  <a:pt x="230074" y="480354"/>
                </a:cubicBezTo>
                <a:cubicBezTo>
                  <a:pt x="228797" y="479395"/>
                  <a:pt x="229436" y="478596"/>
                  <a:pt x="231992" y="477957"/>
                </a:cubicBezTo>
                <a:cubicBezTo>
                  <a:pt x="230714" y="477957"/>
                  <a:pt x="229995" y="476999"/>
                  <a:pt x="229835" y="475081"/>
                </a:cubicBezTo>
                <a:cubicBezTo>
                  <a:pt x="229675" y="473164"/>
                  <a:pt x="228797" y="472844"/>
                  <a:pt x="227199" y="474122"/>
                </a:cubicBezTo>
                <a:cubicBezTo>
                  <a:pt x="228797" y="472205"/>
                  <a:pt x="230074" y="471726"/>
                  <a:pt x="231034" y="472684"/>
                </a:cubicBezTo>
                <a:cubicBezTo>
                  <a:pt x="231992" y="473643"/>
                  <a:pt x="232871" y="475161"/>
                  <a:pt x="233670" y="477238"/>
                </a:cubicBezTo>
                <a:cubicBezTo>
                  <a:pt x="234468" y="479315"/>
                  <a:pt x="235108" y="481392"/>
                  <a:pt x="235587" y="483469"/>
                </a:cubicBezTo>
                <a:cubicBezTo>
                  <a:pt x="236066" y="485546"/>
                  <a:pt x="236625" y="486904"/>
                  <a:pt x="237264" y="487544"/>
                </a:cubicBezTo>
                <a:cubicBezTo>
                  <a:pt x="237264" y="489141"/>
                  <a:pt x="236625" y="490339"/>
                  <a:pt x="235347" y="491138"/>
                </a:cubicBezTo>
                <a:cubicBezTo>
                  <a:pt x="234069" y="491937"/>
                  <a:pt x="234069" y="493615"/>
                  <a:pt x="235347" y="496171"/>
                </a:cubicBezTo>
                <a:cubicBezTo>
                  <a:pt x="233430" y="495852"/>
                  <a:pt x="231992" y="496091"/>
                  <a:pt x="231034" y="496890"/>
                </a:cubicBezTo>
                <a:cubicBezTo>
                  <a:pt x="230074" y="497689"/>
                  <a:pt x="228797" y="498088"/>
                  <a:pt x="227199" y="498088"/>
                </a:cubicBezTo>
                <a:cubicBezTo>
                  <a:pt x="228797" y="498408"/>
                  <a:pt x="230634" y="499207"/>
                  <a:pt x="232711" y="500485"/>
                </a:cubicBezTo>
                <a:cubicBezTo>
                  <a:pt x="234788" y="501763"/>
                  <a:pt x="236945" y="502083"/>
                  <a:pt x="239182" y="501444"/>
                </a:cubicBezTo>
                <a:cubicBezTo>
                  <a:pt x="238862" y="500166"/>
                  <a:pt x="238383" y="498648"/>
                  <a:pt x="237744" y="496890"/>
                </a:cubicBezTo>
                <a:cubicBezTo>
                  <a:pt x="237105" y="495132"/>
                  <a:pt x="238543" y="494414"/>
                  <a:pt x="242058" y="494733"/>
                </a:cubicBezTo>
                <a:cubicBezTo>
                  <a:pt x="241739" y="493774"/>
                  <a:pt x="241739" y="493135"/>
                  <a:pt x="242058" y="492816"/>
                </a:cubicBezTo>
                <a:cubicBezTo>
                  <a:pt x="242058" y="491537"/>
                  <a:pt x="241739" y="490978"/>
                  <a:pt x="241099" y="491138"/>
                </a:cubicBezTo>
                <a:cubicBezTo>
                  <a:pt x="240460" y="491298"/>
                  <a:pt x="239981" y="491059"/>
                  <a:pt x="239661" y="490419"/>
                </a:cubicBezTo>
                <a:cubicBezTo>
                  <a:pt x="239022" y="489780"/>
                  <a:pt x="238862" y="489221"/>
                  <a:pt x="239182" y="488742"/>
                </a:cubicBezTo>
                <a:cubicBezTo>
                  <a:pt x="239501" y="488262"/>
                  <a:pt x="239342" y="487544"/>
                  <a:pt x="238703" y="486584"/>
                </a:cubicBezTo>
                <a:cubicBezTo>
                  <a:pt x="240620" y="486584"/>
                  <a:pt x="241419" y="486904"/>
                  <a:pt x="241099" y="487544"/>
                </a:cubicBezTo>
                <a:cubicBezTo>
                  <a:pt x="240780" y="488182"/>
                  <a:pt x="240940" y="489301"/>
                  <a:pt x="241578" y="490899"/>
                </a:cubicBezTo>
                <a:cubicBezTo>
                  <a:pt x="242217" y="491537"/>
                  <a:pt x="242937" y="491537"/>
                  <a:pt x="243736" y="490899"/>
                </a:cubicBezTo>
                <a:cubicBezTo>
                  <a:pt x="244535" y="490260"/>
                  <a:pt x="245253" y="490419"/>
                  <a:pt x="245893" y="491378"/>
                </a:cubicBezTo>
                <a:cubicBezTo>
                  <a:pt x="246532" y="490739"/>
                  <a:pt x="246292" y="489701"/>
                  <a:pt x="245173" y="488262"/>
                </a:cubicBezTo>
                <a:cubicBezTo>
                  <a:pt x="244055" y="486824"/>
                  <a:pt x="243815" y="485626"/>
                  <a:pt x="244454" y="484667"/>
                </a:cubicBezTo>
                <a:cubicBezTo>
                  <a:pt x="243815" y="484028"/>
                  <a:pt x="243336" y="483949"/>
                  <a:pt x="243016" y="484428"/>
                </a:cubicBezTo>
                <a:cubicBezTo>
                  <a:pt x="242697" y="484907"/>
                  <a:pt x="242217" y="485307"/>
                  <a:pt x="241578" y="485626"/>
                </a:cubicBezTo>
                <a:cubicBezTo>
                  <a:pt x="240620" y="484348"/>
                  <a:pt x="240540" y="483469"/>
                  <a:pt x="241339" y="482990"/>
                </a:cubicBezTo>
                <a:cubicBezTo>
                  <a:pt x="242138" y="482511"/>
                  <a:pt x="243176" y="482111"/>
                  <a:pt x="244454" y="481792"/>
                </a:cubicBezTo>
                <a:cubicBezTo>
                  <a:pt x="244454" y="480513"/>
                  <a:pt x="244295" y="479315"/>
                  <a:pt x="243975" y="478197"/>
                </a:cubicBezTo>
                <a:cubicBezTo>
                  <a:pt x="243656" y="477078"/>
                  <a:pt x="243975" y="476200"/>
                  <a:pt x="244934" y="475560"/>
                </a:cubicBezTo>
                <a:cubicBezTo>
                  <a:pt x="243656" y="474602"/>
                  <a:pt x="242697" y="474761"/>
                  <a:pt x="242058" y="476040"/>
                </a:cubicBezTo>
                <a:cubicBezTo>
                  <a:pt x="241419" y="477318"/>
                  <a:pt x="241898" y="478276"/>
                  <a:pt x="243496" y="478916"/>
                </a:cubicBezTo>
                <a:cubicBezTo>
                  <a:pt x="241259" y="479235"/>
                  <a:pt x="240220" y="479874"/>
                  <a:pt x="240380" y="480833"/>
                </a:cubicBezTo>
                <a:cubicBezTo>
                  <a:pt x="240540" y="481792"/>
                  <a:pt x="240460" y="482750"/>
                  <a:pt x="240141" y="483709"/>
                </a:cubicBezTo>
                <a:cubicBezTo>
                  <a:pt x="239501" y="483070"/>
                  <a:pt x="238623" y="482111"/>
                  <a:pt x="237504" y="480833"/>
                </a:cubicBezTo>
                <a:cubicBezTo>
                  <a:pt x="236386" y="479555"/>
                  <a:pt x="235507" y="477637"/>
                  <a:pt x="234868" y="475081"/>
                </a:cubicBezTo>
                <a:cubicBezTo>
                  <a:pt x="236146" y="475081"/>
                  <a:pt x="237345" y="475161"/>
                  <a:pt x="238463" y="475321"/>
                </a:cubicBezTo>
                <a:cubicBezTo>
                  <a:pt x="239582" y="475480"/>
                  <a:pt x="240940" y="475241"/>
                  <a:pt x="242537" y="474602"/>
                </a:cubicBezTo>
                <a:cubicBezTo>
                  <a:pt x="241898" y="472684"/>
                  <a:pt x="240700" y="471726"/>
                  <a:pt x="238942" y="471726"/>
                </a:cubicBezTo>
                <a:cubicBezTo>
                  <a:pt x="237185" y="471726"/>
                  <a:pt x="235987" y="472524"/>
                  <a:pt x="235347" y="474122"/>
                </a:cubicBezTo>
                <a:cubicBezTo>
                  <a:pt x="233110" y="473483"/>
                  <a:pt x="231513" y="472524"/>
                  <a:pt x="230554" y="471247"/>
                </a:cubicBezTo>
                <a:cubicBezTo>
                  <a:pt x="231193" y="469649"/>
                  <a:pt x="231273" y="468690"/>
                  <a:pt x="230794" y="468370"/>
                </a:cubicBezTo>
                <a:cubicBezTo>
                  <a:pt x="230314" y="468051"/>
                  <a:pt x="229436" y="467093"/>
                  <a:pt x="228157" y="465495"/>
                </a:cubicBezTo>
                <a:cubicBezTo>
                  <a:pt x="229755" y="467093"/>
                  <a:pt x="230634" y="466853"/>
                  <a:pt x="230794" y="464775"/>
                </a:cubicBezTo>
                <a:cubicBezTo>
                  <a:pt x="230954" y="462699"/>
                  <a:pt x="231034" y="460861"/>
                  <a:pt x="231034" y="459263"/>
                </a:cubicBezTo>
                <a:cubicBezTo>
                  <a:pt x="228797" y="459263"/>
                  <a:pt x="227838" y="459583"/>
                  <a:pt x="228157" y="460222"/>
                </a:cubicBezTo>
                <a:cubicBezTo>
                  <a:pt x="228477" y="460861"/>
                  <a:pt x="227518" y="460861"/>
                  <a:pt x="225282" y="460222"/>
                </a:cubicBezTo>
                <a:cubicBezTo>
                  <a:pt x="224962" y="458944"/>
                  <a:pt x="224962" y="458225"/>
                  <a:pt x="225282" y="458065"/>
                </a:cubicBezTo>
                <a:cubicBezTo>
                  <a:pt x="225601" y="457905"/>
                  <a:pt x="225282" y="457506"/>
                  <a:pt x="224323" y="456867"/>
                </a:cubicBezTo>
                <a:cubicBezTo>
                  <a:pt x="226560" y="457506"/>
                  <a:pt x="228078" y="457106"/>
                  <a:pt x="228876" y="455668"/>
                </a:cubicBezTo>
                <a:cubicBezTo>
                  <a:pt x="229675" y="454230"/>
                  <a:pt x="230074" y="452553"/>
                  <a:pt x="230074" y="450636"/>
                </a:cubicBezTo>
                <a:cubicBezTo>
                  <a:pt x="230074" y="448718"/>
                  <a:pt x="229755" y="446721"/>
                  <a:pt x="229116" y="444644"/>
                </a:cubicBezTo>
                <a:cubicBezTo>
                  <a:pt x="228477" y="442567"/>
                  <a:pt x="227678" y="441209"/>
                  <a:pt x="226719" y="440570"/>
                </a:cubicBezTo>
                <a:cubicBezTo>
                  <a:pt x="226400" y="440890"/>
                  <a:pt x="226240" y="441688"/>
                  <a:pt x="226240" y="442966"/>
                </a:cubicBezTo>
                <a:cubicBezTo>
                  <a:pt x="223364" y="441688"/>
                  <a:pt x="222565" y="439532"/>
                  <a:pt x="223844" y="436496"/>
                </a:cubicBezTo>
                <a:cubicBezTo>
                  <a:pt x="225122" y="433460"/>
                  <a:pt x="225601" y="430664"/>
                  <a:pt x="225282" y="428107"/>
                </a:cubicBezTo>
                <a:cubicBezTo>
                  <a:pt x="227518" y="428427"/>
                  <a:pt x="228956" y="428188"/>
                  <a:pt x="229595" y="427389"/>
                </a:cubicBezTo>
                <a:cubicBezTo>
                  <a:pt x="230235" y="426590"/>
                  <a:pt x="231353" y="426669"/>
                  <a:pt x="232951" y="427628"/>
                </a:cubicBezTo>
                <a:cubicBezTo>
                  <a:pt x="232631" y="424752"/>
                  <a:pt x="230235" y="421877"/>
                  <a:pt x="225761" y="419000"/>
                </a:cubicBezTo>
                <a:cubicBezTo>
                  <a:pt x="225122" y="417722"/>
                  <a:pt x="224962" y="416763"/>
                  <a:pt x="225282" y="416125"/>
                </a:cubicBezTo>
                <a:cubicBezTo>
                  <a:pt x="225601" y="415486"/>
                  <a:pt x="225441" y="414527"/>
                  <a:pt x="224802" y="413249"/>
                </a:cubicBezTo>
                <a:cubicBezTo>
                  <a:pt x="225761" y="413249"/>
                  <a:pt x="226640" y="413648"/>
                  <a:pt x="227439" y="414447"/>
                </a:cubicBezTo>
                <a:cubicBezTo>
                  <a:pt x="228238" y="415246"/>
                  <a:pt x="229116" y="415964"/>
                  <a:pt x="230074" y="416604"/>
                </a:cubicBezTo>
                <a:cubicBezTo>
                  <a:pt x="231353" y="416284"/>
                  <a:pt x="232152" y="415326"/>
                  <a:pt x="232471" y="413728"/>
                </a:cubicBezTo>
                <a:cubicBezTo>
                  <a:pt x="232791" y="412130"/>
                  <a:pt x="232711" y="410692"/>
                  <a:pt x="232232" y="409414"/>
                </a:cubicBezTo>
                <a:cubicBezTo>
                  <a:pt x="231752" y="408136"/>
                  <a:pt x="231034" y="407177"/>
                  <a:pt x="230074" y="406538"/>
                </a:cubicBezTo>
                <a:cubicBezTo>
                  <a:pt x="229116" y="405899"/>
                  <a:pt x="227998" y="406218"/>
                  <a:pt x="226719" y="407497"/>
                </a:cubicBezTo>
                <a:cubicBezTo>
                  <a:pt x="226400" y="401106"/>
                  <a:pt x="225681" y="395194"/>
                  <a:pt x="224562" y="389761"/>
                </a:cubicBezTo>
                <a:cubicBezTo>
                  <a:pt x="223444" y="384330"/>
                  <a:pt x="224163" y="378897"/>
                  <a:pt x="226719" y="373464"/>
                </a:cubicBezTo>
                <a:cubicBezTo>
                  <a:pt x="227358" y="372506"/>
                  <a:pt x="227119" y="372666"/>
                  <a:pt x="226001" y="373944"/>
                </a:cubicBezTo>
                <a:cubicBezTo>
                  <a:pt x="224882" y="375223"/>
                  <a:pt x="223524" y="375223"/>
                  <a:pt x="221927" y="373944"/>
                </a:cubicBezTo>
                <a:cubicBezTo>
                  <a:pt x="223205" y="375861"/>
                  <a:pt x="222565" y="377140"/>
                  <a:pt x="220009" y="377779"/>
                </a:cubicBezTo>
                <a:cubicBezTo>
                  <a:pt x="221287" y="379057"/>
                  <a:pt x="222006" y="380335"/>
                  <a:pt x="222166" y="381613"/>
                </a:cubicBezTo>
                <a:cubicBezTo>
                  <a:pt x="222326" y="382891"/>
                  <a:pt x="222565" y="384330"/>
                  <a:pt x="222885" y="385927"/>
                </a:cubicBezTo>
                <a:cubicBezTo>
                  <a:pt x="219370" y="387205"/>
                  <a:pt x="216813" y="387365"/>
                  <a:pt x="215216" y="386406"/>
                </a:cubicBezTo>
                <a:cubicBezTo>
                  <a:pt x="214577" y="387046"/>
                  <a:pt x="214497" y="387445"/>
                  <a:pt x="214976" y="387605"/>
                </a:cubicBezTo>
                <a:cubicBezTo>
                  <a:pt x="215455" y="387764"/>
                  <a:pt x="215855" y="388164"/>
                  <a:pt x="216175" y="388803"/>
                </a:cubicBezTo>
                <a:cubicBezTo>
                  <a:pt x="215855" y="388803"/>
                  <a:pt x="215536" y="388883"/>
                  <a:pt x="215216" y="389043"/>
                </a:cubicBezTo>
                <a:cubicBezTo>
                  <a:pt x="214896" y="389202"/>
                  <a:pt x="214577" y="389283"/>
                  <a:pt x="214257" y="389283"/>
                </a:cubicBezTo>
                <a:cubicBezTo>
                  <a:pt x="213938" y="388963"/>
                  <a:pt x="213698" y="388883"/>
                  <a:pt x="213538" y="389043"/>
                </a:cubicBezTo>
                <a:cubicBezTo>
                  <a:pt x="213379" y="389202"/>
                  <a:pt x="213139" y="389123"/>
                  <a:pt x="212819" y="388803"/>
                </a:cubicBezTo>
                <a:cubicBezTo>
                  <a:pt x="212819" y="387844"/>
                  <a:pt x="212739" y="386806"/>
                  <a:pt x="212580" y="385688"/>
                </a:cubicBezTo>
                <a:cubicBezTo>
                  <a:pt x="212420" y="384569"/>
                  <a:pt x="212020" y="383211"/>
                  <a:pt x="211381" y="381613"/>
                </a:cubicBezTo>
                <a:cubicBezTo>
                  <a:pt x="209784" y="383531"/>
                  <a:pt x="208985" y="383930"/>
                  <a:pt x="208985" y="382811"/>
                </a:cubicBezTo>
                <a:cubicBezTo>
                  <a:pt x="208985" y="381693"/>
                  <a:pt x="208026" y="381294"/>
                  <a:pt x="206108" y="381613"/>
                </a:cubicBezTo>
                <a:cubicBezTo>
                  <a:pt x="208026" y="384489"/>
                  <a:pt x="210263" y="386886"/>
                  <a:pt x="212819" y="388803"/>
                </a:cubicBezTo>
                <a:lnTo>
                  <a:pt x="213299" y="389283"/>
                </a:lnTo>
                <a:cubicBezTo>
                  <a:pt x="213299" y="389283"/>
                  <a:pt x="213618" y="389283"/>
                  <a:pt x="214257" y="389283"/>
                </a:cubicBezTo>
                <a:cubicBezTo>
                  <a:pt x="214896" y="389602"/>
                  <a:pt x="215536" y="390001"/>
                  <a:pt x="216175" y="390481"/>
                </a:cubicBezTo>
                <a:cubicBezTo>
                  <a:pt x="216813" y="390960"/>
                  <a:pt x="217612" y="390880"/>
                  <a:pt x="218571" y="390241"/>
                </a:cubicBezTo>
                <a:cubicBezTo>
                  <a:pt x="218891" y="390880"/>
                  <a:pt x="219050" y="391359"/>
                  <a:pt x="219050" y="391679"/>
                </a:cubicBezTo>
                <a:cubicBezTo>
                  <a:pt x="219050" y="391998"/>
                  <a:pt x="219210" y="392478"/>
                  <a:pt x="219530" y="393117"/>
                </a:cubicBezTo>
                <a:cubicBezTo>
                  <a:pt x="218252" y="393756"/>
                  <a:pt x="217932" y="394475"/>
                  <a:pt x="218571" y="395274"/>
                </a:cubicBezTo>
                <a:cubicBezTo>
                  <a:pt x="219210" y="396073"/>
                  <a:pt x="219370" y="397431"/>
                  <a:pt x="219050" y="399348"/>
                </a:cubicBezTo>
                <a:cubicBezTo>
                  <a:pt x="217453" y="399987"/>
                  <a:pt x="216734" y="399348"/>
                  <a:pt x="216893" y="397431"/>
                </a:cubicBezTo>
                <a:cubicBezTo>
                  <a:pt x="217053" y="395513"/>
                  <a:pt x="216494" y="394875"/>
                  <a:pt x="215216" y="395513"/>
                </a:cubicBezTo>
                <a:cubicBezTo>
                  <a:pt x="213299" y="396153"/>
                  <a:pt x="212979" y="397271"/>
                  <a:pt x="214257" y="398869"/>
                </a:cubicBezTo>
                <a:cubicBezTo>
                  <a:pt x="215536" y="400466"/>
                  <a:pt x="216334" y="401585"/>
                  <a:pt x="216654" y="402224"/>
                </a:cubicBezTo>
                <a:cubicBezTo>
                  <a:pt x="216654" y="402224"/>
                  <a:pt x="216654" y="401904"/>
                  <a:pt x="216654" y="401265"/>
                </a:cubicBezTo>
                <a:cubicBezTo>
                  <a:pt x="219210" y="403822"/>
                  <a:pt x="220967" y="407337"/>
                  <a:pt x="221927" y="411810"/>
                </a:cubicBezTo>
                <a:cubicBezTo>
                  <a:pt x="222885" y="416284"/>
                  <a:pt x="222406" y="419959"/>
                  <a:pt x="220489" y="422835"/>
                </a:cubicBezTo>
                <a:cubicBezTo>
                  <a:pt x="219210" y="423154"/>
                  <a:pt x="218491" y="422436"/>
                  <a:pt x="218332" y="420678"/>
                </a:cubicBezTo>
                <a:cubicBezTo>
                  <a:pt x="218171" y="418920"/>
                  <a:pt x="217772" y="417722"/>
                  <a:pt x="217133" y="417083"/>
                </a:cubicBezTo>
                <a:cubicBezTo>
                  <a:pt x="213299" y="419000"/>
                  <a:pt x="212500" y="422356"/>
                  <a:pt x="214737" y="427149"/>
                </a:cubicBezTo>
                <a:cubicBezTo>
                  <a:pt x="215376" y="427788"/>
                  <a:pt x="216014" y="428028"/>
                  <a:pt x="216654" y="427868"/>
                </a:cubicBezTo>
                <a:cubicBezTo>
                  <a:pt x="217293" y="427708"/>
                  <a:pt x="217932" y="428267"/>
                  <a:pt x="218571" y="429546"/>
                </a:cubicBezTo>
                <a:cubicBezTo>
                  <a:pt x="219210" y="430185"/>
                  <a:pt x="218811" y="430424"/>
                  <a:pt x="217372" y="430264"/>
                </a:cubicBezTo>
                <a:cubicBezTo>
                  <a:pt x="215935" y="430105"/>
                  <a:pt x="215216" y="429546"/>
                  <a:pt x="215216" y="428587"/>
                </a:cubicBezTo>
                <a:cubicBezTo>
                  <a:pt x="213618" y="431143"/>
                  <a:pt x="213858" y="432661"/>
                  <a:pt x="215935" y="433141"/>
                </a:cubicBezTo>
                <a:cubicBezTo>
                  <a:pt x="218012" y="433619"/>
                  <a:pt x="219530" y="434978"/>
                  <a:pt x="220489" y="437214"/>
                </a:cubicBezTo>
                <a:cubicBezTo>
                  <a:pt x="219849" y="437854"/>
                  <a:pt x="218571" y="438093"/>
                  <a:pt x="216654" y="437934"/>
                </a:cubicBezTo>
                <a:cubicBezTo>
                  <a:pt x="214737" y="437774"/>
                  <a:pt x="213299" y="438493"/>
                  <a:pt x="212340" y="440091"/>
                </a:cubicBezTo>
                <a:cubicBezTo>
                  <a:pt x="212659" y="442647"/>
                  <a:pt x="213698" y="443765"/>
                  <a:pt x="215455" y="443446"/>
                </a:cubicBezTo>
                <a:cubicBezTo>
                  <a:pt x="217213" y="443126"/>
                  <a:pt x="218411" y="443765"/>
                  <a:pt x="219050" y="445363"/>
                </a:cubicBezTo>
                <a:cubicBezTo>
                  <a:pt x="219050" y="446961"/>
                  <a:pt x="218411" y="447520"/>
                  <a:pt x="217133" y="447041"/>
                </a:cubicBezTo>
                <a:cubicBezTo>
                  <a:pt x="215855" y="446561"/>
                  <a:pt x="215376" y="445523"/>
                  <a:pt x="215695" y="443925"/>
                </a:cubicBezTo>
                <a:cubicBezTo>
                  <a:pt x="215695" y="445843"/>
                  <a:pt x="215376" y="447041"/>
                  <a:pt x="214737" y="447520"/>
                </a:cubicBezTo>
                <a:cubicBezTo>
                  <a:pt x="214097" y="447999"/>
                  <a:pt x="214097" y="449517"/>
                  <a:pt x="214737" y="452073"/>
                </a:cubicBezTo>
                <a:cubicBezTo>
                  <a:pt x="213139" y="452073"/>
                  <a:pt x="212180" y="452154"/>
                  <a:pt x="211860" y="452313"/>
                </a:cubicBezTo>
                <a:cubicBezTo>
                  <a:pt x="211541" y="452473"/>
                  <a:pt x="210583" y="452713"/>
                  <a:pt x="208985" y="453032"/>
                </a:cubicBezTo>
                <a:cubicBezTo>
                  <a:pt x="208346" y="453991"/>
                  <a:pt x="208426" y="455189"/>
                  <a:pt x="209225" y="456627"/>
                </a:cubicBezTo>
                <a:cubicBezTo>
                  <a:pt x="210023" y="458065"/>
                  <a:pt x="210103" y="459263"/>
                  <a:pt x="209464" y="460222"/>
                </a:cubicBezTo>
                <a:cubicBezTo>
                  <a:pt x="208186" y="459263"/>
                  <a:pt x="207067" y="459903"/>
                  <a:pt x="206108" y="462140"/>
                </a:cubicBezTo>
                <a:cubicBezTo>
                  <a:pt x="205150" y="464376"/>
                  <a:pt x="204191" y="466453"/>
                  <a:pt x="203233" y="468370"/>
                </a:cubicBezTo>
                <a:cubicBezTo>
                  <a:pt x="203872" y="467731"/>
                  <a:pt x="204271" y="467093"/>
                  <a:pt x="204431" y="466453"/>
                </a:cubicBezTo>
                <a:cubicBezTo>
                  <a:pt x="204591" y="465814"/>
                  <a:pt x="204990" y="465175"/>
                  <a:pt x="205630" y="464536"/>
                </a:cubicBezTo>
                <a:cubicBezTo>
                  <a:pt x="208825" y="464216"/>
                  <a:pt x="210422" y="466294"/>
                  <a:pt x="210422" y="470767"/>
                </a:cubicBezTo>
                <a:cubicBezTo>
                  <a:pt x="209784" y="470448"/>
                  <a:pt x="209144" y="470368"/>
                  <a:pt x="208505" y="470527"/>
                </a:cubicBezTo>
                <a:cubicBezTo>
                  <a:pt x="207866" y="470688"/>
                  <a:pt x="207387" y="470448"/>
                  <a:pt x="207067" y="469809"/>
                </a:cubicBezTo>
                <a:cubicBezTo>
                  <a:pt x="206428" y="471087"/>
                  <a:pt x="206428" y="472125"/>
                  <a:pt x="207067" y="472924"/>
                </a:cubicBezTo>
                <a:cubicBezTo>
                  <a:pt x="207706" y="473723"/>
                  <a:pt x="207227" y="474602"/>
                  <a:pt x="205630" y="475560"/>
                </a:cubicBezTo>
                <a:cubicBezTo>
                  <a:pt x="206268" y="476200"/>
                  <a:pt x="206987" y="476359"/>
                  <a:pt x="207786" y="476040"/>
                </a:cubicBezTo>
                <a:cubicBezTo>
                  <a:pt x="208585" y="475720"/>
                  <a:pt x="209144" y="476040"/>
                  <a:pt x="209464" y="476999"/>
                </a:cubicBezTo>
                <a:cubicBezTo>
                  <a:pt x="210103" y="477957"/>
                  <a:pt x="209704" y="478436"/>
                  <a:pt x="208265" y="478436"/>
                </a:cubicBezTo>
                <a:cubicBezTo>
                  <a:pt x="206828" y="478436"/>
                  <a:pt x="205789" y="478756"/>
                  <a:pt x="205150" y="479395"/>
                </a:cubicBezTo>
                <a:cubicBezTo>
                  <a:pt x="206108" y="480034"/>
                  <a:pt x="206828" y="480833"/>
                  <a:pt x="207307" y="481792"/>
                </a:cubicBezTo>
                <a:cubicBezTo>
                  <a:pt x="207786" y="482750"/>
                  <a:pt x="208665" y="482910"/>
                  <a:pt x="209943" y="482271"/>
                </a:cubicBezTo>
                <a:cubicBezTo>
                  <a:pt x="210263" y="482591"/>
                  <a:pt x="210263" y="482830"/>
                  <a:pt x="209943" y="482990"/>
                </a:cubicBezTo>
                <a:cubicBezTo>
                  <a:pt x="209624" y="483150"/>
                  <a:pt x="209624" y="483549"/>
                  <a:pt x="209943" y="484188"/>
                </a:cubicBezTo>
                <a:cubicBezTo>
                  <a:pt x="208665" y="484827"/>
                  <a:pt x="207786" y="485307"/>
                  <a:pt x="207307" y="485626"/>
                </a:cubicBezTo>
                <a:cubicBezTo>
                  <a:pt x="206828" y="485946"/>
                  <a:pt x="205789" y="486745"/>
                  <a:pt x="204191" y="488023"/>
                </a:cubicBezTo>
                <a:cubicBezTo>
                  <a:pt x="205789" y="488662"/>
                  <a:pt x="207147" y="490260"/>
                  <a:pt x="208265" y="492816"/>
                </a:cubicBezTo>
                <a:cubicBezTo>
                  <a:pt x="209384" y="495372"/>
                  <a:pt x="208825" y="497130"/>
                  <a:pt x="206588" y="498088"/>
                </a:cubicBezTo>
                <a:cubicBezTo>
                  <a:pt x="205949" y="498088"/>
                  <a:pt x="205469" y="498009"/>
                  <a:pt x="205150" y="497849"/>
                </a:cubicBezTo>
                <a:cubicBezTo>
                  <a:pt x="204831" y="497689"/>
                  <a:pt x="204351" y="497769"/>
                  <a:pt x="203712" y="498088"/>
                </a:cubicBezTo>
                <a:cubicBezTo>
                  <a:pt x="203073" y="495532"/>
                  <a:pt x="204032" y="493455"/>
                  <a:pt x="206588" y="491857"/>
                </a:cubicBezTo>
                <a:cubicBezTo>
                  <a:pt x="206268" y="490260"/>
                  <a:pt x="205630" y="489541"/>
                  <a:pt x="204670" y="489701"/>
                </a:cubicBezTo>
                <a:cubicBezTo>
                  <a:pt x="203712" y="489860"/>
                  <a:pt x="202594" y="490260"/>
                  <a:pt x="201315" y="490899"/>
                </a:cubicBezTo>
                <a:cubicBezTo>
                  <a:pt x="201954" y="488981"/>
                  <a:pt x="201555" y="487544"/>
                  <a:pt x="200117" y="486584"/>
                </a:cubicBezTo>
                <a:cubicBezTo>
                  <a:pt x="198679" y="485626"/>
                  <a:pt x="197481" y="484667"/>
                  <a:pt x="196522" y="483709"/>
                </a:cubicBezTo>
                <a:cubicBezTo>
                  <a:pt x="197481" y="482430"/>
                  <a:pt x="198359" y="481951"/>
                  <a:pt x="199158" y="482271"/>
                </a:cubicBezTo>
                <a:cubicBezTo>
                  <a:pt x="199957" y="482591"/>
                  <a:pt x="201155" y="481951"/>
                  <a:pt x="202753" y="480354"/>
                </a:cubicBezTo>
                <a:cubicBezTo>
                  <a:pt x="201475" y="479714"/>
                  <a:pt x="200836" y="479075"/>
                  <a:pt x="200836" y="478436"/>
                </a:cubicBezTo>
                <a:cubicBezTo>
                  <a:pt x="200836" y="477797"/>
                  <a:pt x="200996" y="477078"/>
                  <a:pt x="201315" y="476279"/>
                </a:cubicBezTo>
                <a:cubicBezTo>
                  <a:pt x="201635" y="475480"/>
                  <a:pt x="201875" y="474602"/>
                  <a:pt x="202035" y="473643"/>
                </a:cubicBezTo>
                <a:cubicBezTo>
                  <a:pt x="202194" y="472684"/>
                  <a:pt x="201795" y="471566"/>
                  <a:pt x="200836" y="470288"/>
                </a:cubicBezTo>
                <a:cubicBezTo>
                  <a:pt x="200197" y="470927"/>
                  <a:pt x="199478" y="471646"/>
                  <a:pt x="198679" y="472445"/>
                </a:cubicBezTo>
                <a:cubicBezTo>
                  <a:pt x="197881" y="473244"/>
                  <a:pt x="197481" y="474282"/>
                  <a:pt x="197481" y="475560"/>
                </a:cubicBezTo>
                <a:cubicBezTo>
                  <a:pt x="197161" y="475560"/>
                  <a:pt x="196922" y="475401"/>
                  <a:pt x="196762" y="475081"/>
                </a:cubicBezTo>
                <a:cubicBezTo>
                  <a:pt x="196602" y="474761"/>
                  <a:pt x="196203" y="474761"/>
                  <a:pt x="195563" y="475081"/>
                </a:cubicBezTo>
                <a:cubicBezTo>
                  <a:pt x="196203" y="474122"/>
                  <a:pt x="196442" y="472924"/>
                  <a:pt x="196283" y="471486"/>
                </a:cubicBezTo>
                <a:cubicBezTo>
                  <a:pt x="196123" y="470048"/>
                  <a:pt x="195963" y="468610"/>
                  <a:pt x="195803" y="467172"/>
                </a:cubicBezTo>
                <a:cubicBezTo>
                  <a:pt x="195643" y="465734"/>
                  <a:pt x="195724" y="464536"/>
                  <a:pt x="196043" y="463577"/>
                </a:cubicBezTo>
                <a:cubicBezTo>
                  <a:pt x="196362" y="462619"/>
                  <a:pt x="197321" y="462140"/>
                  <a:pt x="198919" y="462140"/>
                </a:cubicBezTo>
                <a:cubicBezTo>
                  <a:pt x="200516" y="462459"/>
                  <a:pt x="200516" y="462059"/>
                  <a:pt x="198919" y="460941"/>
                </a:cubicBezTo>
                <a:cubicBezTo>
                  <a:pt x="197321" y="459822"/>
                  <a:pt x="196043" y="459583"/>
                  <a:pt x="195084" y="460222"/>
                </a:cubicBezTo>
                <a:cubicBezTo>
                  <a:pt x="195084" y="458624"/>
                  <a:pt x="195084" y="457106"/>
                  <a:pt x="195084" y="455668"/>
                </a:cubicBezTo>
                <a:cubicBezTo>
                  <a:pt x="195084" y="454230"/>
                  <a:pt x="193966" y="454151"/>
                  <a:pt x="191729" y="455429"/>
                </a:cubicBezTo>
                <a:cubicBezTo>
                  <a:pt x="193327" y="457986"/>
                  <a:pt x="193966" y="460941"/>
                  <a:pt x="193646" y="464296"/>
                </a:cubicBezTo>
                <a:cubicBezTo>
                  <a:pt x="193327" y="467652"/>
                  <a:pt x="192688" y="469649"/>
                  <a:pt x="191729" y="470288"/>
                </a:cubicBezTo>
                <a:cubicBezTo>
                  <a:pt x="191409" y="471566"/>
                  <a:pt x="191809" y="472605"/>
                  <a:pt x="192928" y="473404"/>
                </a:cubicBezTo>
                <a:cubicBezTo>
                  <a:pt x="194046" y="474202"/>
                  <a:pt x="194605" y="474921"/>
                  <a:pt x="194605" y="475560"/>
                </a:cubicBezTo>
                <a:cubicBezTo>
                  <a:pt x="194925" y="476519"/>
                  <a:pt x="194685" y="477158"/>
                  <a:pt x="193886" y="477477"/>
                </a:cubicBezTo>
                <a:cubicBezTo>
                  <a:pt x="193087" y="477797"/>
                  <a:pt x="192049" y="478276"/>
                  <a:pt x="190771" y="478916"/>
                </a:cubicBezTo>
                <a:cubicBezTo>
                  <a:pt x="191409" y="480833"/>
                  <a:pt x="192049" y="481153"/>
                  <a:pt x="192688" y="479874"/>
                </a:cubicBezTo>
                <a:cubicBezTo>
                  <a:pt x="193327" y="478596"/>
                  <a:pt x="194126" y="478436"/>
                  <a:pt x="195084" y="479395"/>
                </a:cubicBezTo>
                <a:cubicBezTo>
                  <a:pt x="195724" y="480354"/>
                  <a:pt x="195724" y="481072"/>
                  <a:pt x="195084" y="481552"/>
                </a:cubicBezTo>
                <a:cubicBezTo>
                  <a:pt x="194445" y="482031"/>
                  <a:pt x="194286" y="482750"/>
                  <a:pt x="194605" y="483709"/>
                </a:cubicBezTo>
                <a:cubicBezTo>
                  <a:pt x="193007" y="483070"/>
                  <a:pt x="192208" y="482591"/>
                  <a:pt x="192208" y="482271"/>
                </a:cubicBezTo>
                <a:cubicBezTo>
                  <a:pt x="190930" y="485147"/>
                  <a:pt x="191409" y="486584"/>
                  <a:pt x="193646" y="486584"/>
                </a:cubicBezTo>
                <a:cubicBezTo>
                  <a:pt x="194286" y="487544"/>
                  <a:pt x="194365" y="488262"/>
                  <a:pt x="193886" y="488742"/>
                </a:cubicBezTo>
                <a:cubicBezTo>
                  <a:pt x="193406" y="489221"/>
                  <a:pt x="193487" y="489780"/>
                  <a:pt x="194126" y="490419"/>
                </a:cubicBezTo>
                <a:cubicBezTo>
                  <a:pt x="192528" y="490739"/>
                  <a:pt x="191330" y="490100"/>
                  <a:pt x="190531" y="488502"/>
                </a:cubicBezTo>
                <a:cubicBezTo>
                  <a:pt x="189732" y="486904"/>
                  <a:pt x="188534" y="485786"/>
                  <a:pt x="186936" y="485147"/>
                </a:cubicBezTo>
                <a:cubicBezTo>
                  <a:pt x="185657" y="486106"/>
                  <a:pt x="184858" y="487544"/>
                  <a:pt x="184539" y="489461"/>
                </a:cubicBezTo>
                <a:cubicBezTo>
                  <a:pt x="184220" y="491378"/>
                  <a:pt x="184299" y="493296"/>
                  <a:pt x="184779" y="495213"/>
                </a:cubicBezTo>
                <a:cubicBezTo>
                  <a:pt x="185258" y="497130"/>
                  <a:pt x="186057" y="498808"/>
                  <a:pt x="187176" y="500246"/>
                </a:cubicBezTo>
                <a:cubicBezTo>
                  <a:pt x="188294" y="501683"/>
                  <a:pt x="189652" y="502242"/>
                  <a:pt x="191250" y="501923"/>
                </a:cubicBezTo>
                <a:cubicBezTo>
                  <a:pt x="191889" y="502882"/>
                  <a:pt x="191489" y="503361"/>
                  <a:pt x="190051" y="503361"/>
                </a:cubicBezTo>
                <a:cubicBezTo>
                  <a:pt x="188613" y="503361"/>
                  <a:pt x="187575" y="503680"/>
                  <a:pt x="186936" y="504320"/>
                </a:cubicBezTo>
                <a:cubicBezTo>
                  <a:pt x="187255" y="506237"/>
                  <a:pt x="187495" y="507356"/>
                  <a:pt x="187655" y="507675"/>
                </a:cubicBezTo>
                <a:cubicBezTo>
                  <a:pt x="187814" y="507995"/>
                  <a:pt x="188374" y="508953"/>
                  <a:pt x="189333" y="510551"/>
                </a:cubicBezTo>
                <a:cubicBezTo>
                  <a:pt x="189013" y="511190"/>
                  <a:pt x="188294" y="511589"/>
                  <a:pt x="187176" y="511749"/>
                </a:cubicBezTo>
                <a:cubicBezTo>
                  <a:pt x="186057" y="511909"/>
                  <a:pt x="185179" y="512787"/>
                  <a:pt x="184539" y="514385"/>
                </a:cubicBezTo>
                <a:cubicBezTo>
                  <a:pt x="185179" y="515983"/>
                  <a:pt x="186216" y="516622"/>
                  <a:pt x="187655" y="516303"/>
                </a:cubicBezTo>
                <a:cubicBezTo>
                  <a:pt x="189093" y="515983"/>
                  <a:pt x="190131" y="516622"/>
                  <a:pt x="190771" y="518220"/>
                </a:cubicBezTo>
                <a:cubicBezTo>
                  <a:pt x="190771" y="519179"/>
                  <a:pt x="189892" y="519578"/>
                  <a:pt x="188134" y="519418"/>
                </a:cubicBezTo>
                <a:cubicBezTo>
                  <a:pt x="186377" y="519259"/>
                  <a:pt x="185498" y="518380"/>
                  <a:pt x="185498" y="516782"/>
                </a:cubicBezTo>
                <a:cubicBezTo>
                  <a:pt x="183581" y="518380"/>
                  <a:pt x="183261" y="520617"/>
                  <a:pt x="184539" y="523492"/>
                </a:cubicBezTo>
                <a:cubicBezTo>
                  <a:pt x="186137" y="522854"/>
                  <a:pt x="187015" y="521975"/>
                  <a:pt x="187176" y="520856"/>
                </a:cubicBezTo>
                <a:cubicBezTo>
                  <a:pt x="187335" y="519738"/>
                  <a:pt x="188214" y="519658"/>
                  <a:pt x="189812" y="520617"/>
                </a:cubicBezTo>
                <a:cubicBezTo>
                  <a:pt x="188214" y="522214"/>
                  <a:pt x="187975" y="523173"/>
                  <a:pt x="189093" y="523492"/>
                </a:cubicBezTo>
                <a:cubicBezTo>
                  <a:pt x="190211" y="523812"/>
                  <a:pt x="191090" y="524611"/>
                  <a:pt x="191729" y="525889"/>
                </a:cubicBezTo>
                <a:cubicBezTo>
                  <a:pt x="192049" y="525250"/>
                  <a:pt x="192208" y="524691"/>
                  <a:pt x="192208" y="524212"/>
                </a:cubicBezTo>
                <a:cubicBezTo>
                  <a:pt x="192208" y="523732"/>
                  <a:pt x="192688" y="523492"/>
                  <a:pt x="193646" y="523492"/>
                </a:cubicBezTo>
                <a:cubicBezTo>
                  <a:pt x="194925" y="524771"/>
                  <a:pt x="195404" y="526049"/>
                  <a:pt x="195084" y="527327"/>
                </a:cubicBezTo>
                <a:cubicBezTo>
                  <a:pt x="194765" y="528606"/>
                  <a:pt x="194126" y="529883"/>
                  <a:pt x="193167" y="531162"/>
                </a:cubicBezTo>
                <a:cubicBezTo>
                  <a:pt x="192208" y="532440"/>
                  <a:pt x="191170" y="533718"/>
                  <a:pt x="190051" y="534996"/>
                </a:cubicBezTo>
                <a:cubicBezTo>
                  <a:pt x="188933" y="536274"/>
                  <a:pt x="188374" y="537553"/>
                  <a:pt x="188374" y="538831"/>
                </a:cubicBezTo>
                <a:cubicBezTo>
                  <a:pt x="189972" y="538831"/>
                  <a:pt x="190850" y="538511"/>
                  <a:pt x="191010" y="537872"/>
                </a:cubicBezTo>
                <a:cubicBezTo>
                  <a:pt x="191170" y="537233"/>
                  <a:pt x="191570" y="536594"/>
                  <a:pt x="192208" y="535955"/>
                </a:cubicBezTo>
                <a:cubicBezTo>
                  <a:pt x="194445" y="537872"/>
                  <a:pt x="194445" y="539390"/>
                  <a:pt x="192208" y="540509"/>
                </a:cubicBezTo>
                <a:cubicBezTo>
                  <a:pt x="189972" y="541627"/>
                  <a:pt x="188693" y="542825"/>
                  <a:pt x="188374" y="544104"/>
                </a:cubicBezTo>
                <a:cubicBezTo>
                  <a:pt x="187735" y="544423"/>
                  <a:pt x="187335" y="544423"/>
                  <a:pt x="187176" y="544104"/>
                </a:cubicBezTo>
                <a:cubicBezTo>
                  <a:pt x="187015" y="543784"/>
                  <a:pt x="186616" y="543784"/>
                  <a:pt x="185977" y="544104"/>
                </a:cubicBezTo>
                <a:cubicBezTo>
                  <a:pt x="185338" y="542506"/>
                  <a:pt x="185098" y="541387"/>
                  <a:pt x="185258" y="540748"/>
                </a:cubicBezTo>
                <a:cubicBezTo>
                  <a:pt x="185418" y="540109"/>
                  <a:pt x="185338" y="539310"/>
                  <a:pt x="185019" y="538352"/>
                </a:cubicBezTo>
                <a:cubicBezTo>
                  <a:pt x="183421" y="539310"/>
                  <a:pt x="182143" y="540348"/>
                  <a:pt x="181184" y="541467"/>
                </a:cubicBezTo>
                <a:cubicBezTo>
                  <a:pt x="180226" y="542585"/>
                  <a:pt x="180226" y="544423"/>
                  <a:pt x="181184" y="546979"/>
                </a:cubicBezTo>
                <a:cubicBezTo>
                  <a:pt x="181823" y="545382"/>
                  <a:pt x="182462" y="544822"/>
                  <a:pt x="183101" y="545301"/>
                </a:cubicBezTo>
                <a:cubicBezTo>
                  <a:pt x="183740" y="545781"/>
                  <a:pt x="184220" y="546820"/>
                  <a:pt x="184539" y="548417"/>
                </a:cubicBezTo>
                <a:cubicBezTo>
                  <a:pt x="186137" y="548737"/>
                  <a:pt x="186936" y="548097"/>
                  <a:pt x="186936" y="546500"/>
                </a:cubicBezTo>
                <a:cubicBezTo>
                  <a:pt x="188853" y="547459"/>
                  <a:pt x="189892" y="548577"/>
                  <a:pt x="190051" y="549856"/>
                </a:cubicBezTo>
                <a:cubicBezTo>
                  <a:pt x="190211" y="551133"/>
                  <a:pt x="190610" y="552891"/>
                  <a:pt x="191250" y="555128"/>
                </a:cubicBezTo>
                <a:cubicBezTo>
                  <a:pt x="189652" y="555447"/>
                  <a:pt x="189093" y="554968"/>
                  <a:pt x="189572" y="553690"/>
                </a:cubicBezTo>
                <a:cubicBezTo>
                  <a:pt x="190051" y="552412"/>
                  <a:pt x="189972" y="551453"/>
                  <a:pt x="189333" y="550814"/>
                </a:cubicBezTo>
                <a:lnTo>
                  <a:pt x="185991" y="552819"/>
                </a:lnTo>
                <a:lnTo>
                  <a:pt x="185977" y="552731"/>
                </a:lnTo>
                <a:lnTo>
                  <a:pt x="185830" y="552915"/>
                </a:lnTo>
                <a:lnTo>
                  <a:pt x="184539" y="553690"/>
                </a:lnTo>
                <a:cubicBezTo>
                  <a:pt x="184858" y="554329"/>
                  <a:pt x="185019" y="554409"/>
                  <a:pt x="185019" y="553929"/>
                </a:cubicBezTo>
                <a:lnTo>
                  <a:pt x="185830" y="552915"/>
                </a:lnTo>
                <a:lnTo>
                  <a:pt x="185991" y="552819"/>
                </a:lnTo>
                <a:lnTo>
                  <a:pt x="186456" y="555847"/>
                </a:lnTo>
                <a:cubicBezTo>
                  <a:pt x="186456" y="556326"/>
                  <a:pt x="187255" y="556726"/>
                  <a:pt x="188853" y="557045"/>
                </a:cubicBezTo>
                <a:cubicBezTo>
                  <a:pt x="189173" y="558003"/>
                  <a:pt x="189093" y="559681"/>
                  <a:pt x="188613" y="562078"/>
                </a:cubicBezTo>
                <a:cubicBezTo>
                  <a:pt x="188134" y="564475"/>
                  <a:pt x="187655" y="566791"/>
                  <a:pt x="187176" y="569028"/>
                </a:cubicBezTo>
                <a:cubicBezTo>
                  <a:pt x="186696" y="571265"/>
                  <a:pt x="186377" y="572942"/>
                  <a:pt x="186216" y="574061"/>
                </a:cubicBezTo>
                <a:cubicBezTo>
                  <a:pt x="186057" y="575179"/>
                  <a:pt x="186456" y="574940"/>
                  <a:pt x="187415" y="573342"/>
                </a:cubicBezTo>
                <a:cubicBezTo>
                  <a:pt x="187096" y="574620"/>
                  <a:pt x="187015" y="575898"/>
                  <a:pt x="187176" y="577177"/>
                </a:cubicBezTo>
                <a:cubicBezTo>
                  <a:pt x="187335" y="578455"/>
                  <a:pt x="187255" y="579573"/>
                  <a:pt x="186936" y="580532"/>
                </a:cubicBezTo>
                <a:cubicBezTo>
                  <a:pt x="186297" y="580851"/>
                  <a:pt x="185977" y="580772"/>
                  <a:pt x="185977" y="580292"/>
                </a:cubicBezTo>
                <a:cubicBezTo>
                  <a:pt x="185977" y="579813"/>
                  <a:pt x="185977" y="579334"/>
                  <a:pt x="185977" y="578854"/>
                </a:cubicBezTo>
                <a:cubicBezTo>
                  <a:pt x="185977" y="578375"/>
                  <a:pt x="185897" y="577976"/>
                  <a:pt x="185737" y="577656"/>
                </a:cubicBezTo>
                <a:cubicBezTo>
                  <a:pt x="185578" y="577336"/>
                  <a:pt x="185019" y="577496"/>
                  <a:pt x="184060" y="578135"/>
                </a:cubicBezTo>
                <a:cubicBezTo>
                  <a:pt x="183740" y="576857"/>
                  <a:pt x="183581" y="575819"/>
                  <a:pt x="183581" y="575020"/>
                </a:cubicBezTo>
                <a:cubicBezTo>
                  <a:pt x="183581" y="574221"/>
                  <a:pt x="183261" y="573023"/>
                  <a:pt x="182622" y="571425"/>
                </a:cubicBezTo>
                <a:cubicBezTo>
                  <a:pt x="181983" y="571425"/>
                  <a:pt x="181983" y="572064"/>
                  <a:pt x="182622" y="573342"/>
                </a:cubicBezTo>
                <a:cubicBezTo>
                  <a:pt x="178148" y="570786"/>
                  <a:pt x="176071" y="567111"/>
                  <a:pt x="176391" y="562318"/>
                </a:cubicBezTo>
                <a:cubicBezTo>
                  <a:pt x="176710" y="557524"/>
                  <a:pt x="177190" y="553050"/>
                  <a:pt x="177829" y="548896"/>
                </a:cubicBezTo>
                <a:cubicBezTo>
                  <a:pt x="176870" y="549216"/>
                  <a:pt x="176391" y="549536"/>
                  <a:pt x="176391" y="549856"/>
                </a:cubicBezTo>
                <a:cubicBezTo>
                  <a:pt x="176391" y="550175"/>
                  <a:pt x="176071" y="550494"/>
                  <a:pt x="175432" y="550814"/>
                </a:cubicBezTo>
                <a:cubicBezTo>
                  <a:pt x="176071" y="548896"/>
                  <a:pt x="176311" y="546580"/>
                  <a:pt x="176151" y="543864"/>
                </a:cubicBezTo>
                <a:cubicBezTo>
                  <a:pt x="175991" y="541147"/>
                  <a:pt x="175911" y="538591"/>
                  <a:pt x="175911" y="536194"/>
                </a:cubicBezTo>
                <a:cubicBezTo>
                  <a:pt x="175911" y="533798"/>
                  <a:pt x="176071" y="531481"/>
                  <a:pt x="176391" y="529244"/>
                </a:cubicBezTo>
                <a:cubicBezTo>
                  <a:pt x="176710" y="527008"/>
                  <a:pt x="177669" y="525410"/>
                  <a:pt x="179267" y="524451"/>
                </a:cubicBezTo>
                <a:cubicBezTo>
                  <a:pt x="177988" y="521575"/>
                  <a:pt x="177429" y="517740"/>
                  <a:pt x="177589" y="512948"/>
                </a:cubicBezTo>
                <a:cubicBezTo>
                  <a:pt x="177749" y="508154"/>
                  <a:pt x="179107" y="505278"/>
                  <a:pt x="181663" y="504320"/>
                </a:cubicBezTo>
                <a:cubicBezTo>
                  <a:pt x="180385" y="502403"/>
                  <a:pt x="179746" y="500405"/>
                  <a:pt x="179746" y="498328"/>
                </a:cubicBezTo>
                <a:cubicBezTo>
                  <a:pt x="179746" y="496251"/>
                  <a:pt x="179826" y="494174"/>
                  <a:pt x="179986" y="492097"/>
                </a:cubicBezTo>
                <a:cubicBezTo>
                  <a:pt x="180145" y="490020"/>
                  <a:pt x="180305" y="487863"/>
                  <a:pt x="180465" y="485626"/>
                </a:cubicBezTo>
                <a:cubicBezTo>
                  <a:pt x="180625" y="483390"/>
                  <a:pt x="180385" y="481153"/>
                  <a:pt x="179746" y="478916"/>
                </a:cubicBezTo>
                <a:cubicBezTo>
                  <a:pt x="178148" y="480194"/>
                  <a:pt x="177030" y="481472"/>
                  <a:pt x="176391" y="482750"/>
                </a:cubicBezTo>
                <a:cubicBezTo>
                  <a:pt x="175751" y="484028"/>
                  <a:pt x="174633" y="483869"/>
                  <a:pt x="173035" y="482271"/>
                </a:cubicBezTo>
                <a:cubicBezTo>
                  <a:pt x="173035" y="480354"/>
                  <a:pt x="173435" y="479155"/>
                  <a:pt x="174234" y="478676"/>
                </a:cubicBezTo>
                <a:cubicBezTo>
                  <a:pt x="175033" y="478197"/>
                  <a:pt x="176071" y="477877"/>
                  <a:pt x="177349" y="477717"/>
                </a:cubicBezTo>
                <a:cubicBezTo>
                  <a:pt x="178628" y="477558"/>
                  <a:pt x="179666" y="477238"/>
                  <a:pt x="180465" y="476759"/>
                </a:cubicBezTo>
                <a:cubicBezTo>
                  <a:pt x="181264" y="476279"/>
                  <a:pt x="181663" y="475081"/>
                  <a:pt x="181663" y="473164"/>
                </a:cubicBezTo>
                <a:cubicBezTo>
                  <a:pt x="182941" y="473803"/>
                  <a:pt x="184220" y="474043"/>
                  <a:pt x="185498" y="473882"/>
                </a:cubicBezTo>
                <a:cubicBezTo>
                  <a:pt x="186776" y="473723"/>
                  <a:pt x="188214" y="473483"/>
                  <a:pt x="189812" y="473164"/>
                </a:cubicBezTo>
                <a:cubicBezTo>
                  <a:pt x="188214" y="471885"/>
                  <a:pt x="187096" y="471007"/>
                  <a:pt x="186456" y="470527"/>
                </a:cubicBezTo>
                <a:cubicBezTo>
                  <a:pt x="185817" y="470048"/>
                  <a:pt x="185817" y="468690"/>
                  <a:pt x="186456" y="466453"/>
                </a:cubicBezTo>
                <a:cubicBezTo>
                  <a:pt x="189013" y="467731"/>
                  <a:pt x="190610" y="467093"/>
                  <a:pt x="191250" y="464536"/>
                </a:cubicBezTo>
                <a:cubicBezTo>
                  <a:pt x="191889" y="461979"/>
                  <a:pt x="191090" y="459903"/>
                  <a:pt x="188853" y="458305"/>
                </a:cubicBezTo>
                <a:cubicBezTo>
                  <a:pt x="188534" y="458624"/>
                  <a:pt x="187975" y="459263"/>
                  <a:pt x="187176" y="460222"/>
                </a:cubicBezTo>
                <a:cubicBezTo>
                  <a:pt x="186377" y="461180"/>
                  <a:pt x="185657" y="461021"/>
                  <a:pt x="185019" y="459743"/>
                </a:cubicBezTo>
                <a:cubicBezTo>
                  <a:pt x="184380" y="460701"/>
                  <a:pt x="184299" y="461900"/>
                  <a:pt x="184779" y="463338"/>
                </a:cubicBezTo>
                <a:cubicBezTo>
                  <a:pt x="185258" y="464775"/>
                  <a:pt x="184858" y="465814"/>
                  <a:pt x="183581" y="466453"/>
                </a:cubicBezTo>
                <a:cubicBezTo>
                  <a:pt x="182622" y="464856"/>
                  <a:pt x="182382" y="462219"/>
                  <a:pt x="182861" y="458545"/>
                </a:cubicBezTo>
                <a:cubicBezTo>
                  <a:pt x="183341" y="454869"/>
                  <a:pt x="184858" y="453032"/>
                  <a:pt x="187415" y="453032"/>
                </a:cubicBezTo>
                <a:cubicBezTo>
                  <a:pt x="186776" y="452393"/>
                  <a:pt x="186216" y="451754"/>
                  <a:pt x="185737" y="451115"/>
                </a:cubicBezTo>
                <a:cubicBezTo>
                  <a:pt x="185258" y="450476"/>
                  <a:pt x="184380" y="450636"/>
                  <a:pt x="183101" y="451594"/>
                </a:cubicBezTo>
                <a:cubicBezTo>
                  <a:pt x="181823" y="449677"/>
                  <a:pt x="181503" y="448239"/>
                  <a:pt x="182143" y="447280"/>
                </a:cubicBezTo>
                <a:cubicBezTo>
                  <a:pt x="182782" y="446321"/>
                  <a:pt x="182782" y="445044"/>
                  <a:pt x="182143" y="443446"/>
                </a:cubicBezTo>
                <a:cubicBezTo>
                  <a:pt x="184380" y="443126"/>
                  <a:pt x="185737" y="442887"/>
                  <a:pt x="186216" y="442727"/>
                </a:cubicBezTo>
                <a:cubicBezTo>
                  <a:pt x="186696" y="442567"/>
                  <a:pt x="187575" y="443446"/>
                  <a:pt x="188853" y="445363"/>
                </a:cubicBezTo>
                <a:cubicBezTo>
                  <a:pt x="191409" y="445044"/>
                  <a:pt x="192688" y="444245"/>
                  <a:pt x="192688" y="442966"/>
                </a:cubicBezTo>
                <a:cubicBezTo>
                  <a:pt x="192688" y="441688"/>
                  <a:pt x="193806" y="440890"/>
                  <a:pt x="196043" y="440570"/>
                </a:cubicBezTo>
                <a:cubicBezTo>
                  <a:pt x="195724" y="438653"/>
                  <a:pt x="195563" y="436496"/>
                  <a:pt x="195563" y="434099"/>
                </a:cubicBezTo>
                <a:cubicBezTo>
                  <a:pt x="195563" y="431702"/>
                  <a:pt x="196203" y="429386"/>
                  <a:pt x="197481" y="427149"/>
                </a:cubicBezTo>
                <a:cubicBezTo>
                  <a:pt x="196522" y="424912"/>
                  <a:pt x="194925" y="423474"/>
                  <a:pt x="192688" y="422835"/>
                </a:cubicBezTo>
                <a:cubicBezTo>
                  <a:pt x="193007" y="425071"/>
                  <a:pt x="192448" y="426830"/>
                  <a:pt x="191010" y="428107"/>
                </a:cubicBezTo>
                <a:cubicBezTo>
                  <a:pt x="189572" y="429386"/>
                  <a:pt x="189173" y="431303"/>
                  <a:pt x="189812" y="433859"/>
                </a:cubicBezTo>
                <a:cubicBezTo>
                  <a:pt x="191090" y="434499"/>
                  <a:pt x="192208" y="435138"/>
                  <a:pt x="193167" y="435776"/>
                </a:cubicBezTo>
                <a:cubicBezTo>
                  <a:pt x="192528" y="437055"/>
                  <a:pt x="191649" y="437374"/>
                  <a:pt x="190531" y="436736"/>
                </a:cubicBezTo>
                <a:cubicBezTo>
                  <a:pt x="189412" y="436096"/>
                  <a:pt x="188054" y="436895"/>
                  <a:pt x="186456" y="439132"/>
                </a:cubicBezTo>
                <a:cubicBezTo>
                  <a:pt x="187096" y="438173"/>
                  <a:pt x="187495" y="437454"/>
                  <a:pt x="187655" y="436975"/>
                </a:cubicBezTo>
                <a:cubicBezTo>
                  <a:pt x="187814" y="436496"/>
                  <a:pt x="186936" y="436736"/>
                  <a:pt x="185019" y="437694"/>
                </a:cubicBezTo>
                <a:cubicBezTo>
                  <a:pt x="184699" y="436736"/>
                  <a:pt x="184699" y="436016"/>
                  <a:pt x="185019" y="435537"/>
                </a:cubicBezTo>
                <a:cubicBezTo>
                  <a:pt x="185338" y="435058"/>
                  <a:pt x="185179" y="434499"/>
                  <a:pt x="184539" y="433859"/>
                </a:cubicBezTo>
                <a:cubicBezTo>
                  <a:pt x="183261" y="435138"/>
                  <a:pt x="182062" y="436496"/>
                  <a:pt x="180944" y="437934"/>
                </a:cubicBezTo>
                <a:cubicBezTo>
                  <a:pt x="179826" y="439371"/>
                  <a:pt x="178148" y="439931"/>
                  <a:pt x="175911" y="439611"/>
                </a:cubicBezTo>
                <a:cubicBezTo>
                  <a:pt x="176870" y="441528"/>
                  <a:pt x="176550" y="442807"/>
                  <a:pt x="174952" y="443446"/>
                </a:cubicBezTo>
                <a:cubicBezTo>
                  <a:pt x="175592" y="444085"/>
                  <a:pt x="176391" y="444324"/>
                  <a:pt x="177349" y="444165"/>
                </a:cubicBezTo>
                <a:cubicBezTo>
                  <a:pt x="178308" y="444005"/>
                  <a:pt x="179107" y="444085"/>
                  <a:pt x="179746" y="444404"/>
                </a:cubicBezTo>
                <a:cubicBezTo>
                  <a:pt x="180065" y="445044"/>
                  <a:pt x="179986" y="445683"/>
                  <a:pt x="179506" y="446321"/>
                </a:cubicBezTo>
                <a:cubicBezTo>
                  <a:pt x="179027" y="446961"/>
                  <a:pt x="178548" y="447520"/>
                  <a:pt x="178069" y="447999"/>
                </a:cubicBezTo>
                <a:cubicBezTo>
                  <a:pt x="177589" y="448478"/>
                  <a:pt x="177349" y="448798"/>
                  <a:pt x="177349" y="448958"/>
                </a:cubicBezTo>
                <a:cubicBezTo>
                  <a:pt x="177349" y="449118"/>
                  <a:pt x="177988" y="449038"/>
                  <a:pt x="179267" y="448718"/>
                </a:cubicBezTo>
                <a:cubicBezTo>
                  <a:pt x="178308" y="449997"/>
                  <a:pt x="177829" y="451195"/>
                  <a:pt x="177829" y="452313"/>
                </a:cubicBezTo>
                <a:cubicBezTo>
                  <a:pt x="177829" y="453431"/>
                  <a:pt x="177988" y="454630"/>
                  <a:pt x="178308" y="455908"/>
                </a:cubicBezTo>
                <a:cubicBezTo>
                  <a:pt x="178628" y="457187"/>
                  <a:pt x="179027" y="458545"/>
                  <a:pt x="179506" y="459982"/>
                </a:cubicBezTo>
                <a:cubicBezTo>
                  <a:pt x="179986" y="461420"/>
                  <a:pt x="180065" y="462938"/>
                  <a:pt x="179746" y="464536"/>
                </a:cubicBezTo>
                <a:cubicBezTo>
                  <a:pt x="177829" y="464536"/>
                  <a:pt x="176391" y="463417"/>
                  <a:pt x="175432" y="461180"/>
                </a:cubicBezTo>
                <a:cubicBezTo>
                  <a:pt x="174793" y="461820"/>
                  <a:pt x="174713" y="462459"/>
                  <a:pt x="175192" y="463098"/>
                </a:cubicBezTo>
                <a:cubicBezTo>
                  <a:pt x="175672" y="463737"/>
                  <a:pt x="176071" y="464376"/>
                  <a:pt x="176391" y="465015"/>
                </a:cubicBezTo>
                <a:cubicBezTo>
                  <a:pt x="176710" y="465654"/>
                  <a:pt x="176870" y="466294"/>
                  <a:pt x="176870" y="466932"/>
                </a:cubicBezTo>
                <a:cubicBezTo>
                  <a:pt x="176870" y="467572"/>
                  <a:pt x="176231" y="468051"/>
                  <a:pt x="174952" y="468370"/>
                </a:cubicBezTo>
                <a:cubicBezTo>
                  <a:pt x="174313" y="468690"/>
                  <a:pt x="173994" y="468690"/>
                  <a:pt x="173994" y="468370"/>
                </a:cubicBezTo>
                <a:cubicBezTo>
                  <a:pt x="173994" y="468051"/>
                  <a:pt x="174074" y="467652"/>
                  <a:pt x="174234" y="467172"/>
                </a:cubicBezTo>
                <a:cubicBezTo>
                  <a:pt x="174394" y="466693"/>
                  <a:pt x="174474" y="466294"/>
                  <a:pt x="174474" y="465974"/>
                </a:cubicBezTo>
                <a:cubicBezTo>
                  <a:pt x="174474" y="465654"/>
                  <a:pt x="173994" y="465654"/>
                  <a:pt x="173035" y="465974"/>
                </a:cubicBezTo>
                <a:cubicBezTo>
                  <a:pt x="172077" y="466294"/>
                  <a:pt x="171678" y="466533"/>
                  <a:pt x="171837" y="466693"/>
                </a:cubicBezTo>
                <a:cubicBezTo>
                  <a:pt x="171997" y="466853"/>
                  <a:pt x="172156" y="467093"/>
                  <a:pt x="172317" y="467412"/>
                </a:cubicBezTo>
                <a:cubicBezTo>
                  <a:pt x="172476" y="467731"/>
                  <a:pt x="172556" y="467971"/>
                  <a:pt x="172556" y="468131"/>
                </a:cubicBezTo>
                <a:cubicBezTo>
                  <a:pt x="172556" y="468291"/>
                  <a:pt x="172077" y="468530"/>
                  <a:pt x="171118" y="468850"/>
                </a:cubicBezTo>
                <a:cubicBezTo>
                  <a:pt x="171118" y="468850"/>
                  <a:pt x="171757" y="468850"/>
                  <a:pt x="173035" y="468850"/>
                </a:cubicBezTo>
                <a:cubicBezTo>
                  <a:pt x="173035" y="470448"/>
                  <a:pt x="172476" y="470927"/>
                  <a:pt x="171358" y="470288"/>
                </a:cubicBezTo>
                <a:cubicBezTo>
                  <a:pt x="170239" y="469649"/>
                  <a:pt x="169201" y="469809"/>
                  <a:pt x="168242" y="470767"/>
                </a:cubicBezTo>
                <a:cubicBezTo>
                  <a:pt x="167603" y="472365"/>
                  <a:pt x="167763" y="473963"/>
                  <a:pt x="168722" y="475560"/>
                </a:cubicBezTo>
                <a:cubicBezTo>
                  <a:pt x="166165" y="475241"/>
                  <a:pt x="165047" y="473563"/>
                  <a:pt x="165366" y="470527"/>
                </a:cubicBezTo>
                <a:cubicBezTo>
                  <a:pt x="165686" y="467492"/>
                  <a:pt x="165526" y="464696"/>
                  <a:pt x="164887" y="462140"/>
                </a:cubicBezTo>
                <a:cubicBezTo>
                  <a:pt x="164568" y="464057"/>
                  <a:pt x="162970" y="464536"/>
                  <a:pt x="160094" y="463577"/>
                </a:cubicBezTo>
                <a:cubicBezTo>
                  <a:pt x="161052" y="463897"/>
                  <a:pt x="161772" y="464775"/>
                  <a:pt x="162250" y="466214"/>
                </a:cubicBezTo>
                <a:cubicBezTo>
                  <a:pt x="162730" y="467652"/>
                  <a:pt x="163129" y="469169"/>
                  <a:pt x="163449" y="470767"/>
                </a:cubicBezTo>
                <a:cubicBezTo>
                  <a:pt x="163769" y="472365"/>
                  <a:pt x="164248" y="473882"/>
                  <a:pt x="164887" y="475321"/>
                </a:cubicBezTo>
                <a:cubicBezTo>
                  <a:pt x="165526" y="476759"/>
                  <a:pt x="166644" y="477637"/>
                  <a:pt x="168242" y="477957"/>
                </a:cubicBezTo>
                <a:cubicBezTo>
                  <a:pt x="166325" y="481153"/>
                  <a:pt x="166165" y="484188"/>
                  <a:pt x="167763" y="487064"/>
                </a:cubicBezTo>
                <a:cubicBezTo>
                  <a:pt x="169360" y="489940"/>
                  <a:pt x="171597" y="491857"/>
                  <a:pt x="174474" y="492816"/>
                </a:cubicBezTo>
                <a:cubicBezTo>
                  <a:pt x="172876" y="495372"/>
                  <a:pt x="171837" y="497929"/>
                  <a:pt x="171358" y="500485"/>
                </a:cubicBezTo>
                <a:cubicBezTo>
                  <a:pt x="170879" y="503041"/>
                  <a:pt x="169840" y="505598"/>
                  <a:pt x="168242" y="508154"/>
                </a:cubicBezTo>
                <a:cubicBezTo>
                  <a:pt x="168242" y="509752"/>
                  <a:pt x="168561" y="510471"/>
                  <a:pt x="169201" y="510311"/>
                </a:cubicBezTo>
                <a:cubicBezTo>
                  <a:pt x="169840" y="510152"/>
                  <a:pt x="170479" y="510391"/>
                  <a:pt x="171118" y="511030"/>
                </a:cubicBezTo>
                <a:cubicBezTo>
                  <a:pt x="171438" y="512309"/>
                  <a:pt x="170879" y="513027"/>
                  <a:pt x="169441" y="513187"/>
                </a:cubicBezTo>
                <a:cubicBezTo>
                  <a:pt x="168002" y="513347"/>
                  <a:pt x="167923" y="514226"/>
                  <a:pt x="169201" y="515823"/>
                </a:cubicBezTo>
                <a:cubicBezTo>
                  <a:pt x="170159" y="516463"/>
                  <a:pt x="170639" y="516782"/>
                  <a:pt x="170639" y="516782"/>
                </a:cubicBezTo>
                <a:cubicBezTo>
                  <a:pt x="170639" y="516782"/>
                  <a:pt x="171278" y="516303"/>
                  <a:pt x="172556" y="515344"/>
                </a:cubicBezTo>
                <a:cubicBezTo>
                  <a:pt x="173195" y="516942"/>
                  <a:pt x="173435" y="519099"/>
                  <a:pt x="173275" y="521815"/>
                </a:cubicBezTo>
                <a:cubicBezTo>
                  <a:pt x="173116" y="524531"/>
                  <a:pt x="171757" y="526528"/>
                  <a:pt x="169201" y="527807"/>
                </a:cubicBezTo>
                <a:cubicBezTo>
                  <a:pt x="169840" y="529084"/>
                  <a:pt x="170399" y="529883"/>
                  <a:pt x="170879" y="530203"/>
                </a:cubicBezTo>
                <a:cubicBezTo>
                  <a:pt x="171358" y="530523"/>
                  <a:pt x="170958" y="531002"/>
                  <a:pt x="169680" y="531641"/>
                </a:cubicBezTo>
                <a:cubicBezTo>
                  <a:pt x="170958" y="531641"/>
                  <a:pt x="171678" y="531961"/>
                  <a:pt x="171837" y="532600"/>
                </a:cubicBezTo>
                <a:cubicBezTo>
                  <a:pt x="171997" y="533239"/>
                  <a:pt x="172077" y="534037"/>
                  <a:pt x="172077" y="534996"/>
                </a:cubicBezTo>
                <a:cubicBezTo>
                  <a:pt x="172077" y="535955"/>
                  <a:pt x="172077" y="536834"/>
                  <a:pt x="172077" y="537632"/>
                </a:cubicBezTo>
                <a:cubicBezTo>
                  <a:pt x="172077" y="538431"/>
                  <a:pt x="172556" y="538990"/>
                  <a:pt x="173514" y="539310"/>
                </a:cubicBezTo>
                <a:cubicBezTo>
                  <a:pt x="172876" y="541547"/>
                  <a:pt x="171997" y="543544"/>
                  <a:pt x="170879" y="545301"/>
                </a:cubicBezTo>
                <a:cubicBezTo>
                  <a:pt x="169760" y="547059"/>
                  <a:pt x="169360" y="549216"/>
                  <a:pt x="169680" y="551773"/>
                </a:cubicBezTo>
                <a:cubicBezTo>
                  <a:pt x="169041" y="551133"/>
                  <a:pt x="168002" y="550415"/>
                  <a:pt x="166565" y="549616"/>
                </a:cubicBezTo>
                <a:cubicBezTo>
                  <a:pt x="165127" y="548817"/>
                  <a:pt x="164088" y="549216"/>
                  <a:pt x="163449" y="550814"/>
                </a:cubicBezTo>
                <a:cubicBezTo>
                  <a:pt x="162490" y="549856"/>
                  <a:pt x="161851" y="548977"/>
                  <a:pt x="161532" y="548178"/>
                </a:cubicBezTo>
                <a:cubicBezTo>
                  <a:pt x="161212" y="547379"/>
                  <a:pt x="160253" y="546660"/>
                  <a:pt x="158656" y="546021"/>
                </a:cubicBezTo>
                <a:cubicBezTo>
                  <a:pt x="158017" y="546340"/>
                  <a:pt x="157617" y="546739"/>
                  <a:pt x="157457" y="547219"/>
                </a:cubicBezTo>
                <a:cubicBezTo>
                  <a:pt x="157297" y="547698"/>
                  <a:pt x="156898" y="548097"/>
                  <a:pt x="156259" y="548417"/>
                </a:cubicBezTo>
                <a:cubicBezTo>
                  <a:pt x="156898" y="549376"/>
                  <a:pt x="158256" y="550734"/>
                  <a:pt x="160333" y="552491"/>
                </a:cubicBezTo>
                <a:cubicBezTo>
                  <a:pt x="162410" y="554249"/>
                  <a:pt x="162650" y="555447"/>
                  <a:pt x="161052" y="556086"/>
                </a:cubicBezTo>
                <a:cubicBezTo>
                  <a:pt x="162011" y="556086"/>
                  <a:pt x="162890" y="556326"/>
                  <a:pt x="163689" y="556806"/>
                </a:cubicBezTo>
                <a:cubicBezTo>
                  <a:pt x="164488" y="557285"/>
                  <a:pt x="165366" y="557365"/>
                  <a:pt x="166325" y="557045"/>
                </a:cubicBezTo>
                <a:cubicBezTo>
                  <a:pt x="166005" y="557684"/>
                  <a:pt x="166005" y="558723"/>
                  <a:pt x="166325" y="560161"/>
                </a:cubicBezTo>
                <a:cubicBezTo>
                  <a:pt x="166644" y="561598"/>
                  <a:pt x="167603" y="561838"/>
                  <a:pt x="169201" y="560880"/>
                </a:cubicBezTo>
                <a:cubicBezTo>
                  <a:pt x="169521" y="561838"/>
                  <a:pt x="169281" y="562477"/>
                  <a:pt x="168482" y="562797"/>
                </a:cubicBezTo>
                <a:cubicBezTo>
                  <a:pt x="167683" y="563117"/>
                  <a:pt x="167763" y="564075"/>
                  <a:pt x="168722" y="565673"/>
                </a:cubicBezTo>
                <a:cubicBezTo>
                  <a:pt x="169360" y="565034"/>
                  <a:pt x="170000" y="564794"/>
                  <a:pt x="170639" y="564954"/>
                </a:cubicBezTo>
                <a:cubicBezTo>
                  <a:pt x="171278" y="565114"/>
                  <a:pt x="171917" y="565193"/>
                  <a:pt x="172556" y="565193"/>
                </a:cubicBezTo>
                <a:cubicBezTo>
                  <a:pt x="171597" y="567111"/>
                  <a:pt x="171198" y="569747"/>
                  <a:pt x="171358" y="573102"/>
                </a:cubicBezTo>
                <a:cubicBezTo>
                  <a:pt x="171518" y="576457"/>
                  <a:pt x="170320" y="579573"/>
                  <a:pt x="167763" y="582449"/>
                </a:cubicBezTo>
                <a:cubicBezTo>
                  <a:pt x="165526" y="579573"/>
                  <a:pt x="164088" y="576378"/>
                  <a:pt x="163449" y="572863"/>
                </a:cubicBezTo>
                <a:cubicBezTo>
                  <a:pt x="162810" y="569347"/>
                  <a:pt x="161691" y="566472"/>
                  <a:pt x="160094" y="564235"/>
                </a:cubicBezTo>
                <a:lnTo>
                  <a:pt x="162011" y="564235"/>
                </a:lnTo>
                <a:cubicBezTo>
                  <a:pt x="160733" y="562957"/>
                  <a:pt x="159535" y="561039"/>
                  <a:pt x="158416" y="558483"/>
                </a:cubicBezTo>
                <a:cubicBezTo>
                  <a:pt x="157297" y="555927"/>
                  <a:pt x="156898" y="553530"/>
                  <a:pt x="157218" y="551293"/>
                </a:cubicBezTo>
                <a:cubicBezTo>
                  <a:pt x="156579" y="551613"/>
                  <a:pt x="156099" y="551613"/>
                  <a:pt x="155780" y="551293"/>
                </a:cubicBezTo>
                <a:cubicBezTo>
                  <a:pt x="155460" y="550974"/>
                  <a:pt x="154981" y="550974"/>
                  <a:pt x="154342" y="551293"/>
                </a:cubicBezTo>
                <a:cubicBezTo>
                  <a:pt x="153703" y="549695"/>
                  <a:pt x="153703" y="548337"/>
                  <a:pt x="154342" y="547219"/>
                </a:cubicBezTo>
                <a:cubicBezTo>
                  <a:pt x="154981" y="546100"/>
                  <a:pt x="155620" y="544903"/>
                  <a:pt x="156259" y="543624"/>
                </a:cubicBezTo>
                <a:cubicBezTo>
                  <a:pt x="154342" y="540748"/>
                  <a:pt x="151626" y="539310"/>
                  <a:pt x="148111" y="539310"/>
                </a:cubicBezTo>
                <a:cubicBezTo>
                  <a:pt x="147152" y="541547"/>
                  <a:pt x="147472" y="542666"/>
                  <a:pt x="149070" y="542666"/>
                </a:cubicBezTo>
                <a:cubicBezTo>
                  <a:pt x="150667" y="542666"/>
                  <a:pt x="151785" y="543464"/>
                  <a:pt x="152425" y="545062"/>
                </a:cubicBezTo>
                <a:cubicBezTo>
                  <a:pt x="152744" y="546340"/>
                  <a:pt x="152345" y="546660"/>
                  <a:pt x="151226" y="546021"/>
                </a:cubicBezTo>
                <a:cubicBezTo>
                  <a:pt x="150108" y="545382"/>
                  <a:pt x="149229" y="545541"/>
                  <a:pt x="148590" y="546500"/>
                </a:cubicBezTo>
                <a:cubicBezTo>
                  <a:pt x="149548" y="549057"/>
                  <a:pt x="150028" y="551373"/>
                  <a:pt x="150028" y="553450"/>
                </a:cubicBezTo>
                <a:cubicBezTo>
                  <a:pt x="150028" y="555527"/>
                  <a:pt x="150347" y="558164"/>
                  <a:pt x="150987" y="561359"/>
                </a:cubicBezTo>
                <a:cubicBezTo>
                  <a:pt x="151626" y="561039"/>
                  <a:pt x="152105" y="560720"/>
                  <a:pt x="152425" y="560400"/>
                </a:cubicBezTo>
                <a:cubicBezTo>
                  <a:pt x="152744" y="560081"/>
                  <a:pt x="153383" y="559761"/>
                  <a:pt x="154342" y="559442"/>
                </a:cubicBezTo>
                <a:cubicBezTo>
                  <a:pt x="154023" y="561998"/>
                  <a:pt x="154023" y="564634"/>
                  <a:pt x="154342" y="567350"/>
                </a:cubicBezTo>
                <a:cubicBezTo>
                  <a:pt x="154661" y="570067"/>
                  <a:pt x="155141" y="573821"/>
                  <a:pt x="155780" y="578615"/>
                </a:cubicBezTo>
                <a:cubicBezTo>
                  <a:pt x="155141" y="577017"/>
                  <a:pt x="154262" y="574940"/>
                  <a:pt x="153143" y="572383"/>
                </a:cubicBezTo>
                <a:cubicBezTo>
                  <a:pt x="152025" y="569827"/>
                  <a:pt x="150827" y="567271"/>
                  <a:pt x="149548" y="564714"/>
                </a:cubicBezTo>
                <a:cubicBezTo>
                  <a:pt x="148271" y="562158"/>
                  <a:pt x="147152" y="559681"/>
                  <a:pt x="146193" y="557285"/>
                </a:cubicBezTo>
                <a:cubicBezTo>
                  <a:pt x="145235" y="554888"/>
                  <a:pt x="144595" y="553050"/>
                  <a:pt x="144276" y="551773"/>
                </a:cubicBezTo>
                <a:cubicBezTo>
                  <a:pt x="141720" y="549216"/>
                  <a:pt x="139164" y="546580"/>
                  <a:pt x="136607" y="543864"/>
                </a:cubicBezTo>
                <a:cubicBezTo>
                  <a:pt x="134050" y="541147"/>
                  <a:pt x="131974" y="537393"/>
                  <a:pt x="130376" y="532600"/>
                </a:cubicBezTo>
                <a:cubicBezTo>
                  <a:pt x="130056" y="532600"/>
                  <a:pt x="129737" y="532440"/>
                  <a:pt x="129417" y="532120"/>
                </a:cubicBezTo>
                <a:lnTo>
                  <a:pt x="129417" y="528286"/>
                </a:lnTo>
                <a:cubicBezTo>
                  <a:pt x="130056" y="527646"/>
                  <a:pt x="130616" y="527008"/>
                  <a:pt x="131094" y="526369"/>
                </a:cubicBezTo>
                <a:cubicBezTo>
                  <a:pt x="131574" y="525729"/>
                  <a:pt x="132293" y="524771"/>
                  <a:pt x="133251" y="523492"/>
                </a:cubicBezTo>
                <a:cubicBezTo>
                  <a:pt x="132613" y="523173"/>
                  <a:pt x="131974" y="523093"/>
                  <a:pt x="131334" y="523253"/>
                </a:cubicBezTo>
                <a:cubicBezTo>
                  <a:pt x="130695" y="523413"/>
                  <a:pt x="130056" y="523492"/>
                  <a:pt x="129417" y="523492"/>
                </a:cubicBezTo>
                <a:lnTo>
                  <a:pt x="129417" y="491857"/>
                </a:lnTo>
                <a:cubicBezTo>
                  <a:pt x="130376" y="492497"/>
                  <a:pt x="131175" y="492497"/>
                  <a:pt x="131814" y="491857"/>
                </a:cubicBezTo>
                <a:cubicBezTo>
                  <a:pt x="132453" y="491218"/>
                  <a:pt x="133251" y="490579"/>
                  <a:pt x="134211" y="489940"/>
                </a:cubicBezTo>
                <a:cubicBezTo>
                  <a:pt x="134211" y="488343"/>
                  <a:pt x="133891" y="487544"/>
                  <a:pt x="133251" y="487544"/>
                </a:cubicBezTo>
                <a:cubicBezTo>
                  <a:pt x="132613" y="487544"/>
                  <a:pt x="132133" y="486904"/>
                  <a:pt x="131814" y="485626"/>
                </a:cubicBezTo>
                <a:cubicBezTo>
                  <a:pt x="130855" y="485946"/>
                  <a:pt x="130056" y="486425"/>
                  <a:pt x="129417" y="487064"/>
                </a:cubicBezTo>
                <a:lnTo>
                  <a:pt x="129417" y="459743"/>
                </a:lnTo>
                <a:cubicBezTo>
                  <a:pt x="130695" y="459743"/>
                  <a:pt x="131494" y="460062"/>
                  <a:pt x="131814" y="460701"/>
                </a:cubicBezTo>
                <a:cubicBezTo>
                  <a:pt x="133092" y="458784"/>
                  <a:pt x="134130" y="457986"/>
                  <a:pt x="134929" y="458305"/>
                </a:cubicBezTo>
                <a:cubicBezTo>
                  <a:pt x="135728" y="458624"/>
                  <a:pt x="137086" y="458464"/>
                  <a:pt x="139003" y="457825"/>
                </a:cubicBezTo>
                <a:cubicBezTo>
                  <a:pt x="139323" y="455908"/>
                  <a:pt x="139083" y="454790"/>
                  <a:pt x="138285" y="454470"/>
                </a:cubicBezTo>
                <a:cubicBezTo>
                  <a:pt x="137486" y="454151"/>
                  <a:pt x="136607" y="453991"/>
                  <a:pt x="135648" y="453991"/>
                </a:cubicBezTo>
                <a:cubicBezTo>
                  <a:pt x="134689" y="453991"/>
                  <a:pt x="133651" y="453911"/>
                  <a:pt x="132533" y="453751"/>
                </a:cubicBezTo>
                <a:cubicBezTo>
                  <a:pt x="131415" y="453592"/>
                  <a:pt x="130695" y="452713"/>
                  <a:pt x="130376" y="451115"/>
                </a:cubicBezTo>
                <a:cubicBezTo>
                  <a:pt x="130376" y="451115"/>
                  <a:pt x="130056" y="451274"/>
                  <a:pt x="129417" y="451594"/>
                </a:cubicBezTo>
                <a:lnTo>
                  <a:pt x="129417" y="412290"/>
                </a:lnTo>
                <a:cubicBezTo>
                  <a:pt x="130056" y="412929"/>
                  <a:pt x="130616" y="413408"/>
                  <a:pt x="131094" y="413728"/>
                </a:cubicBezTo>
                <a:cubicBezTo>
                  <a:pt x="131574" y="414047"/>
                  <a:pt x="131974" y="414846"/>
                  <a:pt x="132293" y="416125"/>
                </a:cubicBezTo>
                <a:cubicBezTo>
                  <a:pt x="133891" y="415166"/>
                  <a:pt x="134211" y="413888"/>
                  <a:pt x="133251" y="412290"/>
                </a:cubicBezTo>
                <a:cubicBezTo>
                  <a:pt x="132293" y="410692"/>
                  <a:pt x="131015" y="410213"/>
                  <a:pt x="129417" y="410852"/>
                </a:cubicBezTo>
                <a:lnTo>
                  <a:pt x="129417" y="339913"/>
                </a:lnTo>
                <a:cubicBezTo>
                  <a:pt x="129417" y="281435"/>
                  <a:pt x="127979" y="246445"/>
                  <a:pt x="125103" y="234941"/>
                </a:cubicBezTo>
                <a:cubicBezTo>
                  <a:pt x="122227" y="223437"/>
                  <a:pt x="114558" y="214490"/>
                  <a:pt x="102096" y="208099"/>
                </a:cubicBezTo>
                <a:cubicBezTo>
                  <a:pt x="89953" y="202027"/>
                  <a:pt x="61992" y="198992"/>
                  <a:pt x="18214" y="198992"/>
                </a:cubicBezTo>
                <a:lnTo>
                  <a:pt x="0" y="198992"/>
                </a:lnTo>
                <a:lnTo>
                  <a:pt x="0" y="111276"/>
                </a:lnTo>
                <a:cubicBezTo>
                  <a:pt x="67585" y="96896"/>
                  <a:pt x="123127" y="70833"/>
                  <a:pt x="166625" y="330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D3A58"/>
              </a:solidFill>
              <a:effectLst/>
              <a:uLnTx/>
              <a:uFillTx/>
              <a:latin typeface="Bloody Impact" panose="02000506000000020004" pitchFamily="2" charset="0"/>
              <a:ea typeface="微软雅黑"/>
              <a:cs typeface="+mn-cs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834343" y="988248"/>
            <a:ext cx="55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考招變革 學測指考 素養題型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4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career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66"/>
            <a:ext cx="12004657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490"/>
            <a:ext cx="12219774" cy="627951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3" y="1238595"/>
            <a:ext cx="4310358" cy="55367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3436402" y="216045"/>
            <a:ext cx="486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hlinkClick r:id="rId4"/>
              </a:rPr>
              <a:t>http://www.jbcrc.edu.tw/multi3.html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10008523" y="3391593"/>
            <a:ext cx="897775" cy="10640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1104</Words>
  <Application>Microsoft Office PowerPoint</Application>
  <PresentationFormat>寬螢幕</PresentationFormat>
  <Paragraphs>271</Paragraphs>
  <Slides>25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2" baseType="lpstr">
      <vt:lpstr>Adobe 繁黑體 Std B</vt:lpstr>
      <vt:lpstr>Bloody Impact</vt:lpstr>
      <vt:lpstr>等线</vt:lpstr>
      <vt:lpstr>微软雅黑</vt:lpstr>
      <vt:lpstr>微软雅黑</vt:lpstr>
      <vt:lpstr>宋体</vt:lpstr>
      <vt:lpstr>华文中宋</vt:lpstr>
      <vt:lpstr>Microsoft JhengHei</vt:lpstr>
      <vt:lpstr>Microsoft JhengHei</vt:lpstr>
      <vt:lpstr>新細明體</vt:lpstr>
      <vt:lpstr>Adobe Arabic</vt:lpstr>
      <vt:lpstr>Arial</vt:lpstr>
      <vt:lpstr>Arial Narrow</vt:lpstr>
      <vt:lpstr>Calibri</vt:lpstr>
      <vt:lpstr>Calibri Light</vt:lpstr>
      <vt:lpstr>Noto Sans Symbols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高中3年</vt:lpstr>
      <vt:lpstr>PowerPoint 簡報</vt:lpstr>
      <vt:lpstr>高一上課科目與時數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附帶提醒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102</cp:revision>
  <dcterms:created xsi:type="dcterms:W3CDTF">2019-08-20T05:47:21Z</dcterms:created>
  <dcterms:modified xsi:type="dcterms:W3CDTF">2022-08-23T13:19:30Z</dcterms:modified>
</cp:coreProperties>
</file>